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Lst>
  <p:sldIdLst>
    <p:sldId id="256" r:id="rId4"/>
    <p:sldId id="257" r:id="rId5"/>
    <p:sldId id="258" r:id="rId6"/>
    <p:sldId id="259" r:id="rId7"/>
    <p:sldId id="260" r:id="rId8"/>
    <p:sldId id="261" r:id="rId9"/>
    <p:sldId id="262" r:id="rId10"/>
    <p:sldId id="263" r:id="rId11"/>
  </p:sldIdLst>
  <p:sldSz cx="9144000" cy="6858000" type="screen4x3"/>
  <p:notesSz cx="7559675" cy="10691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7" d="100"/>
          <a:sy n="87" d="100"/>
        </p:scale>
        <p:origin x="-120" y="-4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8.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29" name="PlaceHolder 2"/>
          <p:cNvSpPr>
            <a:spLocks noGrp="1"/>
          </p:cNvSpPr>
          <p:nvPr>
            <p:ph type="body"/>
          </p:nvPr>
        </p:nvSpPr>
        <p:spPr>
          <a:xfrm>
            <a:off x="457200" y="1604520"/>
            <a:ext cx="8046360" cy="1896840"/>
          </a:xfrm>
          <a:prstGeom prst="rect">
            <a:avLst/>
          </a:prstGeom>
        </p:spPr>
        <p:txBody>
          <a:bodyPr wrap="none" lIns="0" tIns="0" rIns="0" bIns="0"/>
          <a:lstStyle/>
          <a:p>
            <a:endParaRPr/>
          </a:p>
        </p:txBody>
      </p:sp>
      <p:sp>
        <p:nvSpPr>
          <p:cNvPr id="30" name="PlaceHolder 3"/>
          <p:cNvSpPr>
            <a:spLocks noGrp="1"/>
          </p:cNvSpPr>
          <p:nvPr>
            <p:ph type="body"/>
          </p:nvPr>
        </p:nvSpPr>
        <p:spPr>
          <a:xfrm>
            <a:off x="457200" y="3681720"/>
            <a:ext cx="8046360" cy="1896840"/>
          </a:xfrm>
          <a:prstGeom prst="rect">
            <a:avLst/>
          </a:prstGeom>
        </p:spPr>
        <p:txBody>
          <a:bodyPr wrap="none"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32" name="PlaceHolder 2"/>
          <p:cNvSpPr>
            <a:spLocks noGrp="1"/>
          </p:cNvSpPr>
          <p:nvPr>
            <p:ph type="body"/>
          </p:nvPr>
        </p:nvSpPr>
        <p:spPr>
          <a:xfrm>
            <a:off x="457200" y="1604520"/>
            <a:ext cx="3926160" cy="1896840"/>
          </a:xfrm>
          <a:prstGeom prst="rect">
            <a:avLst/>
          </a:prstGeom>
        </p:spPr>
        <p:txBody>
          <a:bodyPr wrap="none" lIns="0" tIns="0" rIns="0" bIns="0"/>
          <a:lstStyle/>
          <a:p>
            <a:endParaRPr/>
          </a:p>
        </p:txBody>
      </p:sp>
      <p:sp>
        <p:nvSpPr>
          <p:cNvPr id="33" name="PlaceHolder 3"/>
          <p:cNvSpPr>
            <a:spLocks noGrp="1"/>
          </p:cNvSpPr>
          <p:nvPr>
            <p:ph type="body"/>
          </p:nvPr>
        </p:nvSpPr>
        <p:spPr>
          <a:xfrm>
            <a:off x="4579920" y="1604520"/>
            <a:ext cx="3926160" cy="1896840"/>
          </a:xfrm>
          <a:prstGeom prst="rect">
            <a:avLst/>
          </a:prstGeom>
        </p:spPr>
        <p:txBody>
          <a:bodyPr wrap="none" lIns="0" tIns="0" rIns="0" bIns="0"/>
          <a:lstStyle/>
          <a:p>
            <a:endParaRPr/>
          </a:p>
        </p:txBody>
      </p:sp>
      <p:sp>
        <p:nvSpPr>
          <p:cNvPr id="34" name="PlaceHolder 4"/>
          <p:cNvSpPr>
            <a:spLocks noGrp="1"/>
          </p:cNvSpPr>
          <p:nvPr>
            <p:ph type="body"/>
          </p:nvPr>
        </p:nvSpPr>
        <p:spPr>
          <a:xfrm>
            <a:off x="4579920" y="3681720"/>
            <a:ext cx="3926160" cy="1896840"/>
          </a:xfrm>
          <a:prstGeom prst="rect">
            <a:avLst/>
          </a:prstGeom>
        </p:spPr>
        <p:txBody>
          <a:bodyPr wrap="none" lIns="0" tIns="0" rIns="0" bIns="0"/>
          <a:lstStyle/>
          <a:p>
            <a:endParaRPr/>
          </a:p>
        </p:txBody>
      </p:sp>
      <p:sp>
        <p:nvSpPr>
          <p:cNvPr id="35" name="PlaceHolder 5"/>
          <p:cNvSpPr>
            <a:spLocks noGrp="1"/>
          </p:cNvSpPr>
          <p:nvPr>
            <p:ph type="body"/>
          </p:nvPr>
        </p:nvSpPr>
        <p:spPr>
          <a:xfrm>
            <a:off x="457200" y="3681720"/>
            <a:ext cx="3926160" cy="1896840"/>
          </a:xfrm>
          <a:prstGeom prst="rect">
            <a:avLst/>
          </a:prstGeom>
        </p:spPr>
        <p:txBody>
          <a:bodyPr wrap="none"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37" name="PlaceHolder 2"/>
          <p:cNvSpPr>
            <a:spLocks noGrp="1"/>
          </p:cNvSpPr>
          <p:nvPr>
            <p:ph type="body"/>
          </p:nvPr>
        </p:nvSpPr>
        <p:spPr>
          <a:xfrm>
            <a:off x="457200" y="1604520"/>
            <a:ext cx="3926160" cy="1896840"/>
          </a:xfrm>
          <a:prstGeom prst="rect">
            <a:avLst/>
          </a:prstGeom>
        </p:spPr>
        <p:txBody>
          <a:bodyPr wrap="none" lIns="0" tIns="0" rIns="0" bIns="0"/>
          <a:lstStyle/>
          <a:p>
            <a:endParaRPr/>
          </a:p>
        </p:txBody>
      </p:sp>
      <p:sp>
        <p:nvSpPr>
          <p:cNvPr id="38" name="PlaceHolder 3"/>
          <p:cNvSpPr>
            <a:spLocks noGrp="1"/>
          </p:cNvSpPr>
          <p:nvPr>
            <p:ph type="body"/>
          </p:nvPr>
        </p:nvSpPr>
        <p:spPr>
          <a:xfrm>
            <a:off x="4579920" y="1604520"/>
            <a:ext cx="3926160" cy="1896840"/>
          </a:xfrm>
          <a:prstGeom prst="rect">
            <a:avLst/>
          </a:prstGeom>
        </p:spPr>
        <p:txBody>
          <a:bodyPr wrap="none" lIns="0" tIns="0" rIns="0" bIns="0"/>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47" name="PlaceHolder 2"/>
          <p:cNvSpPr>
            <a:spLocks noGrp="1"/>
          </p:cNvSpPr>
          <p:nvPr>
            <p:ph type="subTitle"/>
          </p:nvPr>
        </p:nvSpPr>
        <p:spPr>
          <a:xfrm>
            <a:off x="457200" y="1604520"/>
            <a:ext cx="8046360" cy="3977640"/>
          </a:xfrm>
          <a:prstGeom prst="rect">
            <a:avLst/>
          </a:prstGeom>
        </p:spPr>
        <p:txBody>
          <a:bodyPr wrap="none" lIns="0" tIns="0" rIns="0" bIns="0" anchor="ctr"/>
          <a:lstStyle/>
          <a:p>
            <a:pPr algn="ct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49" name="PlaceHolder 2"/>
          <p:cNvSpPr>
            <a:spLocks noGrp="1"/>
          </p:cNvSpPr>
          <p:nvPr>
            <p:ph type="body"/>
          </p:nvPr>
        </p:nvSpPr>
        <p:spPr>
          <a:xfrm>
            <a:off x="457200" y="1604520"/>
            <a:ext cx="8046360" cy="3977280"/>
          </a:xfrm>
          <a:prstGeom prst="rect">
            <a:avLst/>
          </a:prstGeom>
        </p:spPr>
        <p:txBody>
          <a:bodyPr wrap="none" lIns="0" tIns="0" rIns="0" bIns="0"/>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51" name="PlaceHolder 2"/>
          <p:cNvSpPr>
            <a:spLocks noGrp="1"/>
          </p:cNvSpPr>
          <p:nvPr>
            <p:ph type="body"/>
          </p:nvPr>
        </p:nvSpPr>
        <p:spPr>
          <a:xfrm>
            <a:off x="457200" y="1604520"/>
            <a:ext cx="3926160" cy="3977280"/>
          </a:xfrm>
          <a:prstGeom prst="rect">
            <a:avLst/>
          </a:prstGeom>
        </p:spPr>
        <p:txBody>
          <a:bodyPr wrap="none" lIns="0" tIns="0" rIns="0" bIns="0"/>
          <a:lstStyle/>
          <a:p>
            <a:endParaRPr/>
          </a:p>
        </p:txBody>
      </p:sp>
      <p:sp>
        <p:nvSpPr>
          <p:cNvPr id="52" name="PlaceHolder 3"/>
          <p:cNvSpPr>
            <a:spLocks noGrp="1"/>
          </p:cNvSpPr>
          <p:nvPr>
            <p:ph type="body"/>
          </p:nvPr>
        </p:nvSpPr>
        <p:spPr>
          <a:xfrm>
            <a:off x="4579920" y="1604520"/>
            <a:ext cx="3926160" cy="3977280"/>
          </a:xfrm>
          <a:prstGeom prst="rect">
            <a:avLst/>
          </a:prstGeom>
        </p:spPr>
        <p:txBody>
          <a:bodyPr wrap="none" lIns="0" tIns="0" rIns="0" bIns="0"/>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457200" y="274680"/>
            <a:ext cx="7619760" cy="5307120"/>
          </a:xfrm>
          <a:prstGeom prst="rect">
            <a:avLst/>
          </a:prstGeom>
        </p:spPr>
        <p:txBody>
          <a:bodyPr wrap="none" lIns="0" tIns="0" rIns="0" bIns="0" anchor="ctr"/>
          <a:lstStyle/>
          <a:p>
            <a:pPr algn="ct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56" name="PlaceHolder 2"/>
          <p:cNvSpPr>
            <a:spLocks noGrp="1"/>
          </p:cNvSpPr>
          <p:nvPr>
            <p:ph type="body"/>
          </p:nvPr>
        </p:nvSpPr>
        <p:spPr>
          <a:xfrm>
            <a:off x="457200" y="1604520"/>
            <a:ext cx="3926160" cy="1896840"/>
          </a:xfrm>
          <a:prstGeom prst="rect">
            <a:avLst/>
          </a:prstGeom>
        </p:spPr>
        <p:txBody>
          <a:bodyPr wrap="none" lIns="0" tIns="0" rIns="0" bIns="0"/>
          <a:lstStyle/>
          <a:p>
            <a:endParaRPr/>
          </a:p>
        </p:txBody>
      </p:sp>
      <p:sp>
        <p:nvSpPr>
          <p:cNvPr id="57" name="PlaceHolder 3"/>
          <p:cNvSpPr>
            <a:spLocks noGrp="1"/>
          </p:cNvSpPr>
          <p:nvPr>
            <p:ph type="body"/>
          </p:nvPr>
        </p:nvSpPr>
        <p:spPr>
          <a:xfrm>
            <a:off x="457200" y="3681720"/>
            <a:ext cx="3926160" cy="1896840"/>
          </a:xfrm>
          <a:prstGeom prst="rect">
            <a:avLst/>
          </a:prstGeom>
        </p:spPr>
        <p:txBody>
          <a:bodyPr wrap="none" lIns="0" tIns="0" rIns="0" bIns="0"/>
          <a:lstStyle/>
          <a:p>
            <a:endParaRPr/>
          </a:p>
        </p:txBody>
      </p:sp>
      <p:sp>
        <p:nvSpPr>
          <p:cNvPr id="58" name="PlaceHolder 4"/>
          <p:cNvSpPr>
            <a:spLocks noGrp="1"/>
          </p:cNvSpPr>
          <p:nvPr>
            <p:ph type="body"/>
          </p:nvPr>
        </p:nvSpPr>
        <p:spPr>
          <a:xfrm>
            <a:off x="4579920" y="1604520"/>
            <a:ext cx="3926160" cy="3977280"/>
          </a:xfrm>
          <a:prstGeom prst="rect">
            <a:avLst/>
          </a:prstGeom>
        </p:spPr>
        <p:txBody>
          <a:bodyPr wrap="none" lIns="0" tIns="0" rIns="0" bIns="0"/>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8" name="PlaceHolder 2"/>
          <p:cNvSpPr>
            <a:spLocks noGrp="1"/>
          </p:cNvSpPr>
          <p:nvPr>
            <p:ph type="subTitle"/>
          </p:nvPr>
        </p:nvSpPr>
        <p:spPr>
          <a:xfrm>
            <a:off x="457200" y="1604520"/>
            <a:ext cx="8046360" cy="3977640"/>
          </a:xfrm>
          <a:prstGeom prst="rect">
            <a:avLst/>
          </a:prstGeom>
        </p:spPr>
        <p:txBody>
          <a:bodyPr wrap="none" lIns="0" tIns="0" rIns="0" bIns="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60" name="PlaceHolder 2"/>
          <p:cNvSpPr>
            <a:spLocks noGrp="1"/>
          </p:cNvSpPr>
          <p:nvPr>
            <p:ph type="body"/>
          </p:nvPr>
        </p:nvSpPr>
        <p:spPr>
          <a:xfrm>
            <a:off x="457200" y="1604520"/>
            <a:ext cx="3926160" cy="3977280"/>
          </a:xfrm>
          <a:prstGeom prst="rect">
            <a:avLst/>
          </a:prstGeom>
        </p:spPr>
        <p:txBody>
          <a:bodyPr wrap="none" lIns="0" tIns="0" rIns="0" bIns="0"/>
          <a:lstStyle/>
          <a:p>
            <a:endParaRPr/>
          </a:p>
        </p:txBody>
      </p:sp>
      <p:sp>
        <p:nvSpPr>
          <p:cNvPr id="61" name="PlaceHolder 3"/>
          <p:cNvSpPr>
            <a:spLocks noGrp="1"/>
          </p:cNvSpPr>
          <p:nvPr>
            <p:ph type="body"/>
          </p:nvPr>
        </p:nvSpPr>
        <p:spPr>
          <a:xfrm>
            <a:off x="4579920" y="1604520"/>
            <a:ext cx="3926160" cy="1896840"/>
          </a:xfrm>
          <a:prstGeom prst="rect">
            <a:avLst/>
          </a:prstGeom>
        </p:spPr>
        <p:txBody>
          <a:bodyPr wrap="none" lIns="0" tIns="0" rIns="0" bIns="0"/>
          <a:lstStyle/>
          <a:p>
            <a:endParaRPr/>
          </a:p>
        </p:txBody>
      </p:sp>
      <p:sp>
        <p:nvSpPr>
          <p:cNvPr id="62" name="PlaceHolder 4"/>
          <p:cNvSpPr>
            <a:spLocks noGrp="1"/>
          </p:cNvSpPr>
          <p:nvPr>
            <p:ph type="body"/>
          </p:nvPr>
        </p:nvSpPr>
        <p:spPr>
          <a:xfrm>
            <a:off x="4579920" y="3681720"/>
            <a:ext cx="3926160" cy="1896840"/>
          </a:xfrm>
          <a:prstGeom prst="rect">
            <a:avLst/>
          </a:prstGeom>
        </p:spPr>
        <p:txBody>
          <a:bodyPr wrap="none" lIns="0" tIns="0" rIns="0" bIns="0"/>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64" name="PlaceHolder 2"/>
          <p:cNvSpPr>
            <a:spLocks noGrp="1"/>
          </p:cNvSpPr>
          <p:nvPr>
            <p:ph type="body"/>
          </p:nvPr>
        </p:nvSpPr>
        <p:spPr>
          <a:xfrm>
            <a:off x="457200" y="1604520"/>
            <a:ext cx="3926160" cy="1896840"/>
          </a:xfrm>
          <a:prstGeom prst="rect">
            <a:avLst/>
          </a:prstGeom>
        </p:spPr>
        <p:txBody>
          <a:bodyPr wrap="none" lIns="0" tIns="0" rIns="0" bIns="0"/>
          <a:lstStyle/>
          <a:p>
            <a:endParaRPr/>
          </a:p>
        </p:txBody>
      </p:sp>
      <p:sp>
        <p:nvSpPr>
          <p:cNvPr id="65" name="PlaceHolder 3"/>
          <p:cNvSpPr>
            <a:spLocks noGrp="1"/>
          </p:cNvSpPr>
          <p:nvPr>
            <p:ph type="body"/>
          </p:nvPr>
        </p:nvSpPr>
        <p:spPr>
          <a:xfrm>
            <a:off x="4579920" y="1604520"/>
            <a:ext cx="3926160" cy="1896840"/>
          </a:xfrm>
          <a:prstGeom prst="rect">
            <a:avLst/>
          </a:prstGeom>
        </p:spPr>
        <p:txBody>
          <a:bodyPr wrap="none" lIns="0" tIns="0" rIns="0" bIns="0"/>
          <a:lstStyle/>
          <a:p>
            <a:endParaRPr/>
          </a:p>
        </p:txBody>
      </p:sp>
      <p:sp>
        <p:nvSpPr>
          <p:cNvPr id="66" name="PlaceHolder 4"/>
          <p:cNvSpPr>
            <a:spLocks noGrp="1"/>
          </p:cNvSpPr>
          <p:nvPr>
            <p:ph type="body"/>
          </p:nvPr>
        </p:nvSpPr>
        <p:spPr>
          <a:xfrm>
            <a:off x="457200" y="3681720"/>
            <a:ext cx="8045640" cy="1896840"/>
          </a:xfrm>
          <a:prstGeom prst="rect">
            <a:avLst/>
          </a:prstGeom>
        </p:spPr>
        <p:txBody>
          <a:bodyPr wrap="none" lIns="0" tIns="0" rIns="0" bIns="0"/>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68" name="PlaceHolder 2"/>
          <p:cNvSpPr>
            <a:spLocks noGrp="1"/>
          </p:cNvSpPr>
          <p:nvPr>
            <p:ph type="body"/>
          </p:nvPr>
        </p:nvSpPr>
        <p:spPr>
          <a:xfrm>
            <a:off x="457200" y="1604520"/>
            <a:ext cx="8046360" cy="1896840"/>
          </a:xfrm>
          <a:prstGeom prst="rect">
            <a:avLst/>
          </a:prstGeom>
        </p:spPr>
        <p:txBody>
          <a:bodyPr wrap="none" lIns="0" tIns="0" rIns="0" bIns="0"/>
          <a:lstStyle/>
          <a:p>
            <a:endParaRPr/>
          </a:p>
        </p:txBody>
      </p:sp>
      <p:sp>
        <p:nvSpPr>
          <p:cNvPr id="69" name="PlaceHolder 3"/>
          <p:cNvSpPr>
            <a:spLocks noGrp="1"/>
          </p:cNvSpPr>
          <p:nvPr>
            <p:ph type="body"/>
          </p:nvPr>
        </p:nvSpPr>
        <p:spPr>
          <a:xfrm>
            <a:off x="457200" y="3681720"/>
            <a:ext cx="8046360" cy="1896840"/>
          </a:xfrm>
          <a:prstGeom prst="rect">
            <a:avLst/>
          </a:prstGeom>
        </p:spPr>
        <p:txBody>
          <a:bodyPr wrap="none" lIns="0" tIns="0" rIns="0" bIns="0"/>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71" name="PlaceHolder 2"/>
          <p:cNvSpPr>
            <a:spLocks noGrp="1"/>
          </p:cNvSpPr>
          <p:nvPr>
            <p:ph type="body"/>
          </p:nvPr>
        </p:nvSpPr>
        <p:spPr>
          <a:xfrm>
            <a:off x="457200" y="1604520"/>
            <a:ext cx="3926160" cy="1896840"/>
          </a:xfrm>
          <a:prstGeom prst="rect">
            <a:avLst/>
          </a:prstGeom>
        </p:spPr>
        <p:txBody>
          <a:bodyPr wrap="none" lIns="0" tIns="0" rIns="0" bIns="0"/>
          <a:lstStyle/>
          <a:p>
            <a:endParaRPr/>
          </a:p>
        </p:txBody>
      </p:sp>
      <p:sp>
        <p:nvSpPr>
          <p:cNvPr id="72" name="PlaceHolder 3"/>
          <p:cNvSpPr>
            <a:spLocks noGrp="1"/>
          </p:cNvSpPr>
          <p:nvPr>
            <p:ph type="body"/>
          </p:nvPr>
        </p:nvSpPr>
        <p:spPr>
          <a:xfrm>
            <a:off x="4579920" y="1604520"/>
            <a:ext cx="3926160" cy="1896840"/>
          </a:xfrm>
          <a:prstGeom prst="rect">
            <a:avLst/>
          </a:prstGeom>
        </p:spPr>
        <p:txBody>
          <a:bodyPr wrap="none" lIns="0" tIns="0" rIns="0" bIns="0"/>
          <a:lstStyle/>
          <a:p>
            <a:endParaRPr/>
          </a:p>
        </p:txBody>
      </p:sp>
      <p:sp>
        <p:nvSpPr>
          <p:cNvPr id="73" name="PlaceHolder 4"/>
          <p:cNvSpPr>
            <a:spLocks noGrp="1"/>
          </p:cNvSpPr>
          <p:nvPr>
            <p:ph type="body"/>
          </p:nvPr>
        </p:nvSpPr>
        <p:spPr>
          <a:xfrm>
            <a:off x="4579920" y="3681720"/>
            <a:ext cx="3926160" cy="1896840"/>
          </a:xfrm>
          <a:prstGeom prst="rect">
            <a:avLst/>
          </a:prstGeom>
        </p:spPr>
        <p:txBody>
          <a:bodyPr wrap="none" lIns="0" tIns="0" rIns="0" bIns="0"/>
          <a:lstStyle/>
          <a:p>
            <a:endParaRPr/>
          </a:p>
        </p:txBody>
      </p:sp>
      <p:sp>
        <p:nvSpPr>
          <p:cNvPr id="74" name="PlaceHolder 5"/>
          <p:cNvSpPr>
            <a:spLocks noGrp="1"/>
          </p:cNvSpPr>
          <p:nvPr>
            <p:ph type="body"/>
          </p:nvPr>
        </p:nvSpPr>
        <p:spPr>
          <a:xfrm>
            <a:off x="457200" y="3681720"/>
            <a:ext cx="3926160" cy="1896840"/>
          </a:xfrm>
          <a:prstGeom prst="rect">
            <a:avLst/>
          </a:prstGeom>
        </p:spPr>
        <p:txBody>
          <a:bodyPr wrap="none" lIns="0" tIns="0" rIns="0" bIns="0"/>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76" name="PlaceHolder 2"/>
          <p:cNvSpPr>
            <a:spLocks noGrp="1"/>
          </p:cNvSpPr>
          <p:nvPr>
            <p:ph type="body"/>
          </p:nvPr>
        </p:nvSpPr>
        <p:spPr>
          <a:xfrm>
            <a:off x="457200" y="1604520"/>
            <a:ext cx="3926160" cy="1896840"/>
          </a:xfrm>
          <a:prstGeom prst="rect">
            <a:avLst/>
          </a:prstGeom>
        </p:spPr>
        <p:txBody>
          <a:bodyPr wrap="none" lIns="0" tIns="0" rIns="0" bIns="0"/>
          <a:lstStyle/>
          <a:p>
            <a:endParaRPr/>
          </a:p>
        </p:txBody>
      </p:sp>
      <p:sp>
        <p:nvSpPr>
          <p:cNvPr id="77" name="PlaceHolder 3"/>
          <p:cNvSpPr>
            <a:spLocks noGrp="1"/>
          </p:cNvSpPr>
          <p:nvPr>
            <p:ph type="body"/>
          </p:nvPr>
        </p:nvSpPr>
        <p:spPr>
          <a:xfrm>
            <a:off x="4579920" y="1604520"/>
            <a:ext cx="3926160" cy="1896840"/>
          </a:xfrm>
          <a:prstGeom prst="rect">
            <a:avLst/>
          </a:prstGeom>
        </p:spPr>
        <p:txBody>
          <a:bodyPr wrap="none" lIns="0" tIns="0" rIns="0" bIns="0"/>
          <a:lstStyle/>
          <a:p>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86" name="PlaceHolder 2"/>
          <p:cNvSpPr>
            <a:spLocks noGrp="1"/>
          </p:cNvSpPr>
          <p:nvPr>
            <p:ph type="subTitle"/>
          </p:nvPr>
        </p:nvSpPr>
        <p:spPr>
          <a:xfrm>
            <a:off x="457200" y="1604520"/>
            <a:ext cx="8046360" cy="3977640"/>
          </a:xfrm>
          <a:prstGeom prst="rect">
            <a:avLst/>
          </a:prstGeom>
        </p:spPr>
        <p:txBody>
          <a:bodyPr wrap="none" lIns="0" tIns="0" rIns="0" bIns="0" anchor="ctr"/>
          <a:lstStyle/>
          <a:p>
            <a:pPr algn="ctr"/>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88" name="PlaceHolder 2"/>
          <p:cNvSpPr>
            <a:spLocks noGrp="1"/>
          </p:cNvSpPr>
          <p:nvPr>
            <p:ph type="body"/>
          </p:nvPr>
        </p:nvSpPr>
        <p:spPr>
          <a:xfrm>
            <a:off x="457200" y="1604520"/>
            <a:ext cx="8046360" cy="3977280"/>
          </a:xfrm>
          <a:prstGeom prst="rect">
            <a:avLst/>
          </a:prstGeom>
        </p:spPr>
        <p:txBody>
          <a:bodyPr wrap="none" lIns="0" tIns="0" rIns="0" bIns="0"/>
          <a:lstStyle/>
          <a:p>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9"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90" name="PlaceHolder 2"/>
          <p:cNvSpPr>
            <a:spLocks noGrp="1"/>
          </p:cNvSpPr>
          <p:nvPr>
            <p:ph type="body"/>
          </p:nvPr>
        </p:nvSpPr>
        <p:spPr>
          <a:xfrm>
            <a:off x="457200" y="1604520"/>
            <a:ext cx="3926160" cy="3977280"/>
          </a:xfrm>
          <a:prstGeom prst="rect">
            <a:avLst/>
          </a:prstGeom>
        </p:spPr>
        <p:txBody>
          <a:bodyPr wrap="none" lIns="0" tIns="0" rIns="0" bIns="0"/>
          <a:lstStyle/>
          <a:p>
            <a:endParaRPr/>
          </a:p>
        </p:txBody>
      </p:sp>
      <p:sp>
        <p:nvSpPr>
          <p:cNvPr id="91" name="PlaceHolder 3"/>
          <p:cNvSpPr>
            <a:spLocks noGrp="1"/>
          </p:cNvSpPr>
          <p:nvPr>
            <p:ph type="body"/>
          </p:nvPr>
        </p:nvSpPr>
        <p:spPr>
          <a:xfrm>
            <a:off x="4579920" y="1604520"/>
            <a:ext cx="3926160" cy="3977280"/>
          </a:xfrm>
          <a:prstGeom prst="rect">
            <a:avLst/>
          </a:prstGeom>
        </p:spPr>
        <p:txBody>
          <a:bodyPr wrap="none" lIns="0" tIns="0" rIns="0" bIns="0"/>
          <a:lstStyle/>
          <a:p>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2"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10" name="PlaceHolder 2"/>
          <p:cNvSpPr>
            <a:spLocks noGrp="1"/>
          </p:cNvSpPr>
          <p:nvPr>
            <p:ph type="body"/>
          </p:nvPr>
        </p:nvSpPr>
        <p:spPr>
          <a:xfrm>
            <a:off x="457200" y="1604520"/>
            <a:ext cx="8046360" cy="3977280"/>
          </a:xfrm>
          <a:prstGeom prst="rect">
            <a:avLst/>
          </a:prstGeom>
        </p:spPr>
        <p:txBody>
          <a:bodyPr wrap="none" lIns="0" tIns="0" rIns="0" bIns="0"/>
          <a:lstStyle/>
          <a:p>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93" name="PlaceHolder 1"/>
          <p:cNvSpPr>
            <a:spLocks noGrp="1"/>
          </p:cNvSpPr>
          <p:nvPr>
            <p:ph type="subTitle"/>
          </p:nvPr>
        </p:nvSpPr>
        <p:spPr>
          <a:xfrm>
            <a:off x="457200" y="274680"/>
            <a:ext cx="7619760" cy="5307120"/>
          </a:xfrm>
          <a:prstGeom prst="rect">
            <a:avLst/>
          </a:prstGeom>
        </p:spPr>
        <p:txBody>
          <a:bodyPr wrap="none" lIns="0" tIns="0" rIns="0" bIns="0" anchor="ctr"/>
          <a:lstStyle/>
          <a:p>
            <a:pPr algn="ctr"/>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95" name="PlaceHolder 2"/>
          <p:cNvSpPr>
            <a:spLocks noGrp="1"/>
          </p:cNvSpPr>
          <p:nvPr>
            <p:ph type="body"/>
          </p:nvPr>
        </p:nvSpPr>
        <p:spPr>
          <a:xfrm>
            <a:off x="457200" y="1604520"/>
            <a:ext cx="3926160" cy="1896840"/>
          </a:xfrm>
          <a:prstGeom prst="rect">
            <a:avLst/>
          </a:prstGeom>
        </p:spPr>
        <p:txBody>
          <a:bodyPr wrap="none" lIns="0" tIns="0" rIns="0" bIns="0"/>
          <a:lstStyle/>
          <a:p>
            <a:endParaRPr/>
          </a:p>
        </p:txBody>
      </p:sp>
      <p:sp>
        <p:nvSpPr>
          <p:cNvPr id="96" name="PlaceHolder 3"/>
          <p:cNvSpPr>
            <a:spLocks noGrp="1"/>
          </p:cNvSpPr>
          <p:nvPr>
            <p:ph type="body"/>
          </p:nvPr>
        </p:nvSpPr>
        <p:spPr>
          <a:xfrm>
            <a:off x="457200" y="3681720"/>
            <a:ext cx="3926160" cy="1896840"/>
          </a:xfrm>
          <a:prstGeom prst="rect">
            <a:avLst/>
          </a:prstGeom>
        </p:spPr>
        <p:txBody>
          <a:bodyPr wrap="none" lIns="0" tIns="0" rIns="0" bIns="0"/>
          <a:lstStyle/>
          <a:p>
            <a:endParaRPr/>
          </a:p>
        </p:txBody>
      </p:sp>
      <p:sp>
        <p:nvSpPr>
          <p:cNvPr id="97" name="PlaceHolder 4"/>
          <p:cNvSpPr>
            <a:spLocks noGrp="1"/>
          </p:cNvSpPr>
          <p:nvPr>
            <p:ph type="body"/>
          </p:nvPr>
        </p:nvSpPr>
        <p:spPr>
          <a:xfrm>
            <a:off x="4579920" y="1604520"/>
            <a:ext cx="3926160" cy="3977280"/>
          </a:xfrm>
          <a:prstGeom prst="rect">
            <a:avLst/>
          </a:prstGeom>
        </p:spPr>
        <p:txBody>
          <a:bodyPr wrap="none" lIns="0" tIns="0" rIns="0" bIns="0"/>
          <a:lstStyle/>
          <a:p>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99" name="PlaceHolder 2"/>
          <p:cNvSpPr>
            <a:spLocks noGrp="1"/>
          </p:cNvSpPr>
          <p:nvPr>
            <p:ph type="body"/>
          </p:nvPr>
        </p:nvSpPr>
        <p:spPr>
          <a:xfrm>
            <a:off x="457200" y="1604520"/>
            <a:ext cx="3926160" cy="3977280"/>
          </a:xfrm>
          <a:prstGeom prst="rect">
            <a:avLst/>
          </a:prstGeom>
        </p:spPr>
        <p:txBody>
          <a:bodyPr wrap="none" lIns="0" tIns="0" rIns="0" bIns="0"/>
          <a:lstStyle/>
          <a:p>
            <a:endParaRPr/>
          </a:p>
        </p:txBody>
      </p:sp>
      <p:sp>
        <p:nvSpPr>
          <p:cNvPr id="100" name="PlaceHolder 3"/>
          <p:cNvSpPr>
            <a:spLocks noGrp="1"/>
          </p:cNvSpPr>
          <p:nvPr>
            <p:ph type="body"/>
          </p:nvPr>
        </p:nvSpPr>
        <p:spPr>
          <a:xfrm>
            <a:off x="4579920" y="1604520"/>
            <a:ext cx="3926160" cy="1896840"/>
          </a:xfrm>
          <a:prstGeom prst="rect">
            <a:avLst/>
          </a:prstGeom>
        </p:spPr>
        <p:txBody>
          <a:bodyPr wrap="none" lIns="0" tIns="0" rIns="0" bIns="0"/>
          <a:lstStyle/>
          <a:p>
            <a:endParaRPr/>
          </a:p>
        </p:txBody>
      </p:sp>
      <p:sp>
        <p:nvSpPr>
          <p:cNvPr id="101" name="PlaceHolder 4"/>
          <p:cNvSpPr>
            <a:spLocks noGrp="1"/>
          </p:cNvSpPr>
          <p:nvPr>
            <p:ph type="body"/>
          </p:nvPr>
        </p:nvSpPr>
        <p:spPr>
          <a:xfrm>
            <a:off x="4579920" y="3681720"/>
            <a:ext cx="3926160" cy="1896840"/>
          </a:xfrm>
          <a:prstGeom prst="rect">
            <a:avLst/>
          </a:prstGeom>
        </p:spPr>
        <p:txBody>
          <a:bodyPr wrap="none" lIns="0" tIns="0" rIns="0" bIns="0"/>
          <a:lstStyle/>
          <a:p>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103" name="PlaceHolder 2"/>
          <p:cNvSpPr>
            <a:spLocks noGrp="1"/>
          </p:cNvSpPr>
          <p:nvPr>
            <p:ph type="body"/>
          </p:nvPr>
        </p:nvSpPr>
        <p:spPr>
          <a:xfrm>
            <a:off x="457200" y="1604520"/>
            <a:ext cx="3926160" cy="1896840"/>
          </a:xfrm>
          <a:prstGeom prst="rect">
            <a:avLst/>
          </a:prstGeom>
        </p:spPr>
        <p:txBody>
          <a:bodyPr wrap="none" lIns="0" tIns="0" rIns="0" bIns="0"/>
          <a:lstStyle/>
          <a:p>
            <a:endParaRPr/>
          </a:p>
        </p:txBody>
      </p:sp>
      <p:sp>
        <p:nvSpPr>
          <p:cNvPr id="104" name="PlaceHolder 3"/>
          <p:cNvSpPr>
            <a:spLocks noGrp="1"/>
          </p:cNvSpPr>
          <p:nvPr>
            <p:ph type="body"/>
          </p:nvPr>
        </p:nvSpPr>
        <p:spPr>
          <a:xfrm>
            <a:off x="4579920" y="1604520"/>
            <a:ext cx="3926160" cy="1896840"/>
          </a:xfrm>
          <a:prstGeom prst="rect">
            <a:avLst/>
          </a:prstGeom>
        </p:spPr>
        <p:txBody>
          <a:bodyPr wrap="none" lIns="0" tIns="0" rIns="0" bIns="0"/>
          <a:lstStyle/>
          <a:p>
            <a:endParaRPr/>
          </a:p>
        </p:txBody>
      </p:sp>
      <p:sp>
        <p:nvSpPr>
          <p:cNvPr id="105" name="PlaceHolder 4"/>
          <p:cNvSpPr>
            <a:spLocks noGrp="1"/>
          </p:cNvSpPr>
          <p:nvPr>
            <p:ph type="body"/>
          </p:nvPr>
        </p:nvSpPr>
        <p:spPr>
          <a:xfrm>
            <a:off x="457200" y="3681720"/>
            <a:ext cx="8045640" cy="1896840"/>
          </a:xfrm>
          <a:prstGeom prst="rect">
            <a:avLst/>
          </a:prstGeom>
        </p:spPr>
        <p:txBody>
          <a:bodyPr wrap="none" lIns="0" tIns="0" rIns="0" bIns="0"/>
          <a:lstStyle/>
          <a:p>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107" name="PlaceHolder 2"/>
          <p:cNvSpPr>
            <a:spLocks noGrp="1"/>
          </p:cNvSpPr>
          <p:nvPr>
            <p:ph type="body"/>
          </p:nvPr>
        </p:nvSpPr>
        <p:spPr>
          <a:xfrm>
            <a:off x="457200" y="1604520"/>
            <a:ext cx="8046360" cy="1896840"/>
          </a:xfrm>
          <a:prstGeom prst="rect">
            <a:avLst/>
          </a:prstGeom>
        </p:spPr>
        <p:txBody>
          <a:bodyPr wrap="none" lIns="0" tIns="0" rIns="0" bIns="0"/>
          <a:lstStyle/>
          <a:p>
            <a:endParaRPr/>
          </a:p>
        </p:txBody>
      </p:sp>
      <p:sp>
        <p:nvSpPr>
          <p:cNvPr id="108" name="PlaceHolder 3"/>
          <p:cNvSpPr>
            <a:spLocks noGrp="1"/>
          </p:cNvSpPr>
          <p:nvPr>
            <p:ph type="body"/>
          </p:nvPr>
        </p:nvSpPr>
        <p:spPr>
          <a:xfrm>
            <a:off x="457200" y="3681720"/>
            <a:ext cx="8046360" cy="1896840"/>
          </a:xfrm>
          <a:prstGeom prst="rect">
            <a:avLst/>
          </a:prstGeom>
        </p:spPr>
        <p:txBody>
          <a:bodyPr wrap="none" lIns="0" tIns="0" rIns="0" bIns="0"/>
          <a:lstStyle/>
          <a:p>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110" name="PlaceHolder 2"/>
          <p:cNvSpPr>
            <a:spLocks noGrp="1"/>
          </p:cNvSpPr>
          <p:nvPr>
            <p:ph type="body"/>
          </p:nvPr>
        </p:nvSpPr>
        <p:spPr>
          <a:xfrm>
            <a:off x="457200" y="1604520"/>
            <a:ext cx="3926160" cy="1896840"/>
          </a:xfrm>
          <a:prstGeom prst="rect">
            <a:avLst/>
          </a:prstGeom>
        </p:spPr>
        <p:txBody>
          <a:bodyPr wrap="none" lIns="0" tIns="0" rIns="0" bIns="0"/>
          <a:lstStyle/>
          <a:p>
            <a:endParaRPr/>
          </a:p>
        </p:txBody>
      </p:sp>
      <p:sp>
        <p:nvSpPr>
          <p:cNvPr id="111" name="PlaceHolder 3"/>
          <p:cNvSpPr>
            <a:spLocks noGrp="1"/>
          </p:cNvSpPr>
          <p:nvPr>
            <p:ph type="body"/>
          </p:nvPr>
        </p:nvSpPr>
        <p:spPr>
          <a:xfrm>
            <a:off x="4579920" y="1604520"/>
            <a:ext cx="3926160" cy="1896840"/>
          </a:xfrm>
          <a:prstGeom prst="rect">
            <a:avLst/>
          </a:prstGeom>
        </p:spPr>
        <p:txBody>
          <a:bodyPr wrap="none" lIns="0" tIns="0" rIns="0" bIns="0"/>
          <a:lstStyle/>
          <a:p>
            <a:endParaRPr/>
          </a:p>
        </p:txBody>
      </p:sp>
      <p:sp>
        <p:nvSpPr>
          <p:cNvPr id="112" name="PlaceHolder 4"/>
          <p:cNvSpPr>
            <a:spLocks noGrp="1"/>
          </p:cNvSpPr>
          <p:nvPr>
            <p:ph type="body"/>
          </p:nvPr>
        </p:nvSpPr>
        <p:spPr>
          <a:xfrm>
            <a:off x="4579920" y="3681720"/>
            <a:ext cx="3926160" cy="1896840"/>
          </a:xfrm>
          <a:prstGeom prst="rect">
            <a:avLst/>
          </a:prstGeom>
        </p:spPr>
        <p:txBody>
          <a:bodyPr wrap="none" lIns="0" tIns="0" rIns="0" bIns="0"/>
          <a:lstStyle/>
          <a:p>
            <a:endParaRPr/>
          </a:p>
        </p:txBody>
      </p:sp>
      <p:sp>
        <p:nvSpPr>
          <p:cNvPr id="113" name="PlaceHolder 5"/>
          <p:cNvSpPr>
            <a:spLocks noGrp="1"/>
          </p:cNvSpPr>
          <p:nvPr>
            <p:ph type="body"/>
          </p:nvPr>
        </p:nvSpPr>
        <p:spPr>
          <a:xfrm>
            <a:off x="457200" y="3681720"/>
            <a:ext cx="3926160" cy="1896840"/>
          </a:xfrm>
          <a:prstGeom prst="rect">
            <a:avLst/>
          </a:prstGeom>
        </p:spPr>
        <p:txBody>
          <a:bodyPr wrap="none" lIns="0" tIns="0" rIns="0" bIns="0"/>
          <a:lstStyle/>
          <a:p>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14"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115" name="PlaceHolder 2"/>
          <p:cNvSpPr>
            <a:spLocks noGrp="1"/>
          </p:cNvSpPr>
          <p:nvPr>
            <p:ph type="body"/>
          </p:nvPr>
        </p:nvSpPr>
        <p:spPr>
          <a:xfrm>
            <a:off x="457200" y="1604520"/>
            <a:ext cx="3926160" cy="1896840"/>
          </a:xfrm>
          <a:prstGeom prst="rect">
            <a:avLst/>
          </a:prstGeom>
        </p:spPr>
        <p:txBody>
          <a:bodyPr wrap="none" lIns="0" tIns="0" rIns="0" bIns="0"/>
          <a:lstStyle/>
          <a:p>
            <a:endParaRPr/>
          </a:p>
        </p:txBody>
      </p:sp>
      <p:sp>
        <p:nvSpPr>
          <p:cNvPr id="116" name="PlaceHolder 3"/>
          <p:cNvSpPr>
            <a:spLocks noGrp="1"/>
          </p:cNvSpPr>
          <p:nvPr>
            <p:ph type="body"/>
          </p:nvPr>
        </p:nvSpPr>
        <p:spPr>
          <a:xfrm>
            <a:off x="4579920" y="1604520"/>
            <a:ext cx="3926160" cy="1896840"/>
          </a:xfrm>
          <a:prstGeom prst="rect">
            <a:avLst/>
          </a:prstGeom>
        </p:spPr>
        <p:txBody>
          <a:bodyPr wrap="none"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12" name="PlaceHolder 2"/>
          <p:cNvSpPr>
            <a:spLocks noGrp="1"/>
          </p:cNvSpPr>
          <p:nvPr>
            <p:ph type="body"/>
          </p:nvPr>
        </p:nvSpPr>
        <p:spPr>
          <a:xfrm>
            <a:off x="457200" y="1604520"/>
            <a:ext cx="3926160" cy="3977280"/>
          </a:xfrm>
          <a:prstGeom prst="rect">
            <a:avLst/>
          </a:prstGeom>
        </p:spPr>
        <p:txBody>
          <a:bodyPr wrap="none" lIns="0" tIns="0" rIns="0" bIns="0"/>
          <a:lstStyle/>
          <a:p>
            <a:endParaRPr/>
          </a:p>
        </p:txBody>
      </p:sp>
      <p:sp>
        <p:nvSpPr>
          <p:cNvPr id="13" name="PlaceHolder 3"/>
          <p:cNvSpPr>
            <a:spLocks noGrp="1"/>
          </p:cNvSpPr>
          <p:nvPr>
            <p:ph type="body"/>
          </p:nvPr>
        </p:nvSpPr>
        <p:spPr>
          <a:xfrm>
            <a:off x="4579920" y="1604520"/>
            <a:ext cx="3926160" cy="3977280"/>
          </a:xfrm>
          <a:prstGeom prst="rect">
            <a:avLst/>
          </a:prstGeom>
        </p:spPr>
        <p:txBody>
          <a:bodyPr wrap="none"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5" name="PlaceHolder 1"/>
          <p:cNvSpPr>
            <a:spLocks noGrp="1"/>
          </p:cNvSpPr>
          <p:nvPr>
            <p:ph type="subTitle"/>
          </p:nvPr>
        </p:nvSpPr>
        <p:spPr>
          <a:xfrm>
            <a:off x="457200" y="274680"/>
            <a:ext cx="7619760" cy="5307120"/>
          </a:xfrm>
          <a:prstGeom prst="rect">
            <a:avLst/>
          </a:prstGeom>
        </p:spPr>
        <p:txBody>
          <a:bodyPr wrap="none"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17" name="PlaceHolder 2"/>
          <p:cNvSpPr>
            <a:spLocks noGrp="1"/>
          </p:cNvSpPr>
          <p:nvPr>
            <p:ph type="body"/>
          </p:nvPr>
        </p:nvSpPr>
        <p:spPr>
          <a:xfrm>
            <a:off x="457200" y="1604520"/>
            <a:ext cx="3926160" cy="1896840"/>
          </a:xfrm>
          <a:prstGeom prst="rect">
            <a:avLst/>
          </a:prstGeom>
        </p:spPr>
        <p:txBody>
          <a:bodyPr wrap="none" lIns="0" tIns="0" rIns="0" bIns="0"/>
          <a:lstStyle/>
          <a:p>
            <a:endParaRPr/>
          </a:p>
        </p:txBody>
      </p:sp>
      <p:sp>
        <p:nvSpPr>
          <p:cNvPr id="18" name="PlaceHolder 3"/>
          <p:cNvSpPr>
            <a:spLocks noGrp="1"/>
          </p:cNvSpPr>
          <p:nvPr>
            <p:ph type="body"/>
          </p:nvPr>
        </p:nvSpPr>
        <p:spPr>
          <a:xfrm>
            <a:off x="457200" y="3681720"/>
            <a:ext cx="3926160" cy="1896840"/>
          </a:xfrm>
          <a:prstGeom prst="rect">
            <a:avLst/>
          </a:prstGeom>
        </p:spPr>
        <p:txBody>
          <a:bodyPr wrap="none" lIns="0" tIns="0" rIns="0" bIns="0"/>
          <a:lstStyle/>
          <a:p>
            <a:endParaRPr/>
          </a:p>
        </p:txBody>
      </p:sp>
      <p:sp>
        <p:nvSpPr>
          <p:cNvPr id="19" name="PlaceHolder 4"/>
          <p:cNvSpPr>
            <a:spLocks noGrp="1"/>
          </p:cNvSpPr>
          <p:nvPr>
            <p:ph type="body"/>
          </p:nvPr>
        </p:nvSpPr>
        <p:spPr>
          <a:xfrm>
            <a:off x="4579920" y="1604520"/>
            <a:ext cx="3926160" cy="3977280"/>
          </a:xfrm>
          <a:prstGeom prst="rect">
            <a:avLst/>
          </a:prstGeom>
        </p:spPr>
        <p:txBody>
          <a:bodyPr wrap="none"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21" name="PlaceHolder 2"/>
          <p:cNvSpPr>
            <a:spLocks noGrp="1"/>
          </p:cNvSpPr>
          <p:nvPr>
            <p:ph type="body"/>
          </p:nvPr>
        </p:nvSpPr>
        <p:spPr>
          <a:xfrm>
            <a:off x="457200" y="1604520"/>
            <a:ext cx="3926160" cy="3977280"/>
          </a:xfrm>
          <a:prstGeom prst="rect">
            <a:avLst/>
          </a:prstGeom>
        </p:spPr>
        <p:txBody>
          <a:bodyPr wrap="none" lIns="0" tIns="0" rIns="0" bIns="0"/>
          <a:lstStyle/>
          <a:p>
            <a:endParaRPr/>
          </a:p>
        </p:txBody>
      </p:sp>
      <p:sp>
        <p:nvSpPr>
          <p:cNvPr id="22" name="PlaceHolder 3"/>
          <p:cNvSpPr>
            <a:spLocks noGrp="1"/>
          </p:cNvSpPr>
          <p:nvPr>
            <p:ph type="body"/>
          </p:nvPr>
        </p:nvSpPr>
        <p:spPr>
          <a:xfrm>
            <a:off x="4579920" y="1604520"/>
            <a:ext cx="3926160" cy="1896840"/>
          </a:xfrm>
          <a:prstGeom prst="rect">
            <a:avLst/>
          </a:prstGeom>
        </p:spPr>
        <p:txBody>
          <a:bodyPr wrap="none" lIns="0" tIns="0" rIns="0" bIns="0"/>
          <a:lstStyle/>
          <a:p>
            <a:endParaRPr/>
          </a:p>
        </p:txBody>
      </p:sp>
      <p:sp>
        <p:nvSpPr>
          <p:cNvPr id="23" name="PlaceHolder 4"/>
          <p:cNvSpPr>
            <a:spLocks noGrp="1"/>
          </p:cNvSpPr>
          <p:nvPr>
            <p:ph type="body"/>
          </p:nvPr>
        </p:nvSpPr>
        <p:spPr>
          <a:xfrm>
            <a:off x="4579920" y="3681720"/>
            <a:ext cx="3926160" cy="1896840"/>
          </a:xfrm>
          <a:prstGeom prst="rect">
            <a:avLst/>
          </a:prstGeom>
        </p:spPr>
        <p:txBody>
          <a:bodyPr wrap="none"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25" name="PlaceHolder 2"/>
          <p:cNvSpPr>
            <a:spLocks noGrp="1"/>
          </p:cNvSpPr>
          <p:nvPr>
            <p:ph type="body"/>
          </p:nvPr>
        </p:nvSpPr>
        <p:spPr>
          <a:xfrm>
            <a:off x="457200" y="1604520"/>
            <a:ext cx="3926160" cy="1896840"/>
          </a:xfrm>
          <a:prstGeom prst="rect">
            <a:avLst/>
          </a:prstGeom>
        </p:spPr>
        <p:txBody>
          <a:bodyPr wrap="none" lIns="0" tIns="0" rIns="0" bIns="0"/>
          <a:lstStyle/>
          <a:p>
            <a:endParaRPr/>
          </a:p>
        </p:txBody>
      </p:sp>
      <p:sp>
        <p:nvSpPr>
          <p:cNvPr id="26" name="PlaceHolder 3"/>
          <p:cNvSpPr>
            <a:spLocks noGrp="1"/>
          </p:cNvSpPr>
          <p:nvPr>
            <p:ph type="body"/>
          </p:nvPr>
        </p:nvSpPr>
        <p:spPr>
          <a:xfrm>
            <a:off x="4579920" y="1604520"/>
            <a:ext cx="3926160" cy="1896840"/>
          </a:xfrm>
          <a:prstGeom prst="rect">
            <a:avLst/>
          </a:prstGeom>
        </p:spPr>
        <p:txBody>
          <a:bodyPr wrap="none" lIns="0" tIns="0" rIns="0" bIns="0"/>
          <a:lstStyle/>
          <a:p>
            <a:endParaRPr/>
          </a:p>
        </p:txBody>
      </p:sp>
      <p:sp>
        <p:nvSpPr>
          <p:cNvPr id="27" name="PlaceHolder 4"/>
          <p:cNvSpPr>
            <a:spLocks noGrp="1"/>
          </p:cNvSpPr>
          <p:nvPr>
            <p:ph type="body"/>
          </p:nvPr>
        </p:nvSpPr>
        <p:spPr>
          <a:xfrm>
            <a:off x="457200" y="3681720"/>
            <a:ext cx="8045640" cy="1896840"/>
          </a:xfrm>
          <a:prstGeom prst="rect">
            <a:avLst/>
          </a:prstGeom>
        </p:spPr>
        <p:txBody>
          <a:bodyPr wrap="none"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2" Type="http://schemas.openxmlformats.org/officeDocument/2006/relationships/slideLayout" Target="../slideLayouts/slideLayout24.xml"/><Relationship Id="rId13" Type="http://schemas.openxmlformats.org/officeDocument/2006/relationships/theme" Target="../theme/theme2.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5.xml"/><Relationship Id="rId12" Type="http://schemas.openxmlformats.org/officeDocument/2006/relationships/slideLayout" Target="../slideLayouts/slideLayout36.xml"/><Relationship Id="rId13" Type="http://schemas.openxmlformats.org/officeDocument/2006/relationships/theme" Target="../theme/theme3.xml"/><Relationship Id="rId1" Type="http://schemas.openxmlformats.org/officeDocument/2006/relationships/slideLayout" Target="../slideLayouts/slideLayout25.xml"/><Relationship Id="rId2" Type="http://schemas.openxmlformats.org/officeDocument/2006/relationships/slideLayout" Target="../slideLayouts/slideLayout26.xml"/><Relationship Id="rId3" Type="http://schemas.openxmlformats.org/officeDocument/2006/relationships/slideLayout" Target="../slideLayouts/slideLayout27.xml"/><Relationship Id="rId4" Type="http://schemas.openxmlformats.org/officeDocument/2006/relationships/slideLayout" Target="../slideLayouts/slideLayout28.xml"/><Relationship Id="rId5" Type="http://schemas.openxmlformats.org/officeDocument/2006/relationships/slideLayout" Target="../slideLayouts/slideLayout29.xml"/><Relationship Id="rId6" Type="http://schemas.openxmlformats.org/officeDocument/2006/relationships/slideLayout" Target="../slideLayouts/slideLayout30.xml"/><Relationship Id="rId7" Type="http://schemas.openxmlformats.org/officeDocument/2006/relationships/slideLayout" Target="../slideLayouts/slideLayout31.xml"/><Relationship Id="rId8" Type="http://schemas.openxmlformats.org/officeDocument/2006/relationships/slideLayout" Target="../slideLayouts/slideLayout32.xml"/><Relationship Id="rId9" Type="http://schemas.openxmlformats.org/officeDocument/2006/relationships/slideLayout" Target="../slideLayouts/slideLayout33.xml"/><Relationship Id="rId10"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CustomShape 1"/>
          <p:cNvSpPr/>
          <p:nvPr/>
        </p:nvSpPr>
        <p:spPr>
          <a:xfrm>
            <a:off x="8458200" y="0"/>
            <a:ext cx="685440" cy="6857640"/>
          </a:xfrm>
          <a:prstGeom prst="rect">
            <a:avLst/>
          </a:prstGeom>
          <a:solidFill>
            <a:srgbClr val="675E47"/>
          </a:solidFill>
        </p:spPr>
      </p:sp>
      <p:sp>
        <p:nvSpPr>
          <p:cNvPr id="8" name="CustomShape 2"/>
          <p:cNvSpPr/>
          <p:nvPr/>
        </p:nvSpPr>
        <p:spPr>
          <a:xfrm>
            <a:off x="8458200" y="5486400"/>
            <a:ext cx="685440" cy="685440"/>
          </a:xfrm>
          <a:prstGeom prst="rect">
            <a:avLst/>
          </a:prstGeom>
          <a:solidFill>
            <a:srgbClr val="A9A57C"/>
          </a:solidFill>
        </p:spPr>
      </p:sp>
      <p:sp>
        <p:nvSpPr>
          <p:cNvPr id="2" name="PlaceHolder 3"/>
          <p:cNvSpPr>
            <a:spLocks noGrp="1"/>
          </p:cNvSpPr>
          <p:nvPr>
            <p:ph type="title"/>
          </p:nvPr>
        </p:nvSpPr>
        <p:spPr>
          <a:xfrm>
            <a:off x="685800" y="1905120"/>
            <a:ext cx="7543440" cy="2593440"/>
          </a:xfrm>
          <a:prstGeom prst="rect">
            <a:avLst/>
          </a:prstGeom>
        </p:spPr>
        <p:txBody>
          <a:bodyPr anchor="b"/>
          <a:lstStyle/>
          <a:p>
            <a:pPr>
              <a:lnSpc>
                <a:spcPct val="100000"/>
              </a:lnSpc>
            </a:pPr>
            <a:r>
              <a:rPr lang="en-US" sz="6600">
                <a:solidFill>
                  <a:srgbClr val="675E47"/>
                </a:solidFill>
                <a:latin typeface="Cambria"/>
              </a:rPr>
              <a:t>Click to edit the title text formatClick to edit Master title style</a:t>
            </a:r>
            <a:endParaRPr/>
          </a:p>
        </p:txBody>
      </p:sp>
      <p:sp>
        <p:nvSpPr>
          <p:cNvPr id="3" name="PlaceHolder 4"/>
          <p:cNvSpPr>
            <a:spLocks noGrp="1"/>
          </p:cNvSpPr>
          <p:nvPr>
            <p:ph type="dt"/>
          </p:nvPr>
        </p:nvSpPr>
        <p:spPr>
          <a:xfrm>
            <a:off x="0" y="0"/>
            <a:ext cx="0" cy="0"/>
          </a:xfrm>
          <a:prstGeom prst="rect">
            <a:avLst/>
          </a:prstGeom>
        </p:spPr>
        <p:txBody>
          <a:bodyPr lIns="90000" tIns="45000" rIns="90000" bIns="45000"/>
          <a:lstStyle/>
          <a:p>
            <a:pPr>
              <a:lnSpc>
                <a:spcPct val="100000"/>
              </a:lnSpc>
            </a:pPr>
            <a:r>
              <a:rPr lang="en-US">
                <a:solidFill>
                  <a:srgbClr val="2F2B20"/>
                </a:solidFill>
                <a:latin typeface="Calibri"/>
              </a:rPr>
              <a:t>1/9/15</a:t>
            </a:r>
            <a:endParaRPr/>
          </a:p>
        </p:txBody>
      </p:sp>
      <p:sp>
        <p:nvSpPr>
          <p:cNvPr id="4" name="PlaceHolder 5"/>
          <p:cNvSpPr>
            <a:spLocks noGrp="1"/>
          </p:cNvSpPr>
          <p:nvPr>
            <p:ph type="ftr"/>
          </p:nvPr>
        </p:nvSpPr>
        <p:spPr>
          <a:xfrm>
            <a:off x="0" y="0"/>
            <a:ext cx="0" cy="0"/>
          </a:xfrm>
          <a:prstGeom prst="rect">
            <a:avLst/>
          </a:prstGeom>
        </p:spPr>
        <p:txBody>
          <a:bodyPr lIns="90000" tIns="45000" rIns="90000" bIns="45000"/>
          <a:lstStyle/>
          <a:p>
            <a:endParaRPr/>
          </a:p>
        </p:txBody>
      </p:sp>
      <p:sp>
        <p:nvSpPr>
          <p:cNvPr id="5" name="PlaceHolder 6"/>
          <p:cNvSpPr>
            <a:spLocks noGrp="1"/>
          </p:cNvSpPr>
          <p:nvPr>
            <p:ph type="sldNum"/>
          </p:nvPr>
        </p:nvSpPr>
        <p:spPr>
          <a:xfrm>
            <a:off x="0" y="0"/>
            <a:ext cx="0" cy="0"/>
          </a:xfrm>
          <a:prstGeom prst="rect">
            <a:avLst/>
          </a:prstGeom>
        </p:spPr>
        <p:txBody>
          <a:bodyPr lIns="90000" tIns="45000" rIns="90000" bIns="45000"/>
          <a:lstStyle/>
          <a:p>
            <a:pPr>
              <a:lnSpc>
                <a:spcPct val="100000"/>
              </a:lnSpc>
            </a:pPr>
            <a:fld id="{21D1A161-8141-4151-B191-11816101E1B1}" type="slidenum">
              <a:rPr lang="en-US">
                <a:solidFill>
                  <a:srgbClr val="2F2B20"/>
                </a:solidFill>
                <a:latin typeface="Calibri"/>
              </a:rPr>
              <a:t>‹#›</a:t>
            </a:fld>
            <a:endParaRPr/>
          </a:p>
        </p:txBody>
      </p:sp>
      <p:sp>
        <p:nvSpPr>
          <p:cNvPr id="6" name="PlaceHolder 7"/>
          <p:cNvSpPr>
            <a:spLocks noGrp="1"/>
          </p:cNvSpPr>
          <p:nvPr>
            <p:ph type="body"/>
          </p:nvPr>
        </p:nvSpPr>
        <p:spPr>
          <a:xfrm>
            <a:off x="457200" y="1604520"/>
            <a:ext cx="8046360" cy="3977280"/>
          </a:xfrm>
          <a:prstGeom prst="rect">
            <a:avLst/>
          </a:prstGeom>
        </p:spPr>
        <p:txBody>
          <a:bodyPr wrap="none" lIns="0" tIns="0" rIns="0" bIns="0"/>
          <a:lstStyle/>
          <a:p>
            <a:pPr>
              <a:buSzPct val="45000"/>
              <a:buFont typeface="StarSymbol"/>
              <a:buChar char=""/>
            </a:pPr>
            <a:r>
              <a:rPr lang="en-US"/>
              <a:t>Click to edit the outline text format</a:t>
            </a:r>
            <a:endParaRPr/>
          </a:p>
          <a:p>
            <a:pPr lvl="1">
              <a:buSzPct val="75000"/>
              <a:buFont typeface="StarSymbol"/>
              <a:buChar char=""/>
            </a:pPr>
            <a:r>
              <a:rPr lang="en-US"/>
              <a:t>Second Outline Level</a:t>
            </a:r>
            <a:endParaRPr/>
          </a:p>
          <a:p>
            <a:pPr lvl="2">
              <a:buSzPct val="45000"/>
              <a:buFont typeface="StarSymbol"/>
              <a:buChar char=""/>
            </a:pPr>
            <a:r>
              <a:rPr lang="en-US"/>
              <a:t>Third Outline Level</a:t>
            </a:r>
            <a:endParaRPr/>
          </a:p>
          <a:p>
            <a:pPr lvl="3">
              <a:buSzPct val="75000"/>
              <a:buFont typeface="StarSymbol"/>
              <a:buChar char=""/>
            </a:pPr>
            <a:r>
              <a:rPr lang="en-US"/>
              <a:t>Fourth Outline Level</a:t>
            </a:r>
            <a:endParaRPr/>
          </a:p>
          <a:p>
            <a:pPr lvl="4">
              <a:buSzPct val="45000"/>
              <a:buFont typeface="StarSymbol"/>
              <a:buChar char=""/>
            </a:pPr>
            <a:r>
              <a:rPr lang="en-US"/>
              <a:t>Fifth Outline Level</a:t>
            </a:r>
            <a:endParaRPr/>
          </a:p>
          <a:p>
            <a:pPr lvl="5">
              <a:buSzPct val="45000"/>
              <a:buFont typeface="StarSymbol"/>
              <a:buChar char=""/>
            </a:pPr>
            <a:r>
              <a:rPr lang="en-US"/>
              <a:t>Sixth Outline Level</a:t>
            </a:r>
            <a:endParaRPr/>
          </a:p>
          <a:p>
            <a:pPr lvl="6">
              <a:buSzPct val="45000"/>
              <a:buFont typeface="StarSymbol"/>
              <a:buChar char=""/>
            </a:pPr>
            <a:r>
              <a:rPr lang="en-US"/>
              <a:t>Seventh Outline Level</a:t>
            </a: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9" name="CustomShape 1"/>
          <p:cNvSpPr/>
          <p:nvPr/>
        </p:nvSpPr>
        <p:spPr>
          <a:xfrm>
            <a:off x="8458200" y="0"/>
            <a:ext cx="685440" cy="6857640"/>
          </a:xfrm>
          <a:prstGeom prst="rect">
            <a:avLst/>
          </a:prstGeom>
          <a:solidFill>
            <a:srgbClr val="675E47"/>
          </a:solidFill>
        </p:spPr>
      </p:sp>
      <p:sp>
        <p:nvSpPr>
          <p:cNvPr id="40" name="CustomShape 2"/>
          <p:cNvSpPr/>
          <p:nvPr/>
        </p:nvSpPr>
        <p:spPr>
          <a:xfrm>
            <a:off x="8458200" y="5486400"/>
            <a:ext cx="685440" cy="685440"/>
          </a:xfrm>
          <a:prstGeom prst="rect">
            <a:avLst/>
          </a:prstGeom>
          <a:solidFill>
            <a:srgbClr val="A9A57C"/>
          </a:solidFill>
        </p:spPr>
      </p:sp>
      <p:sp>
        <p:nvSpPr>
          <p:cNvPr id="41" name="PlaceHolder 3"/>
          <p:cNvSpPr>
            <a:spLocks noGrp="1"/>
          </p:cNvSpPr>
          <p:nvPr>
            <p:ph type="title"/>
          </p:nvPr>
        </p:nvSpPr>
        <p:spPr>
          <a:xfrm>
            <a:off x="722160" y="5486400"/>
            <a:ext cx="7659360" cy="1168200"/>
          </a:xfrm>
          <a:prstGeom prst="rect">
            <a:avLst/>
          </a:prstGeom>
        </p:spPr>
        <p:txBody>
          <a:bodyPr/>
          <a:lstStyle/>
          <a:p>
            <a:pPr>
              <a:lnSpc>
                <a:spcPct val="100000"/>
              </a:lnSpc>
            </a:pPr>
            <a:r>
              <a:rPr lang="en-US" sz="3600">
                <a:solidFill>
                  <a:srgbClr val="675E47"/>
                </a:solidFill>
                <a:latin typeface="Cambria"/>
              </a:rPr>
              <a:t>Click to edit the title text formatClick to edit Master title style</a:t>
            </a:r>
            <a:endParaRPr/>
          </a:p>
        </p:txBody>
      </p:sp>
      <p:sp>
        <p:nvSpPr>
          <p:cNvPr id="42" name="PlaceHolder 4"/>
          <p:cNvSpPr>
            <a:spLocks noGrp="1"/>
          </p:cNvSpPr>
          <p:nvPr>
            <p:ph type="body"/>
          </p:nvPr>
        </p:nvSpPr>
        <p:spPr>
          <a:xfrm>
            <a:off x="722160" y="3852720"/>
            <a:ext cx="6135480" cy="1633320"/>
          </a:xfrm>
          <a:prstGeom prst="rect">
            <a:avLst/>
          </a:prstGeom>
        </p:spPr>
        <p:txBody>
          <a:bodyPr anchor="b"/>
          <a:lstStyle/>
          <a:p>
            <a:pPr>
              <a:buSzPct val="45000"/>
              <a:buFont typeface="StarSymbol"/>
              <a:buChar char=""/>
            </a:pPr>
            <a:r>
              <a:rPr lang="en-US" sz="2000">
                <a:solidFill>
                  <a:srgbClr val="8F8E8D"/>
                </a:solidFill>
                <a:latin typeface="Calibri"/>
              </a:rPr>
              <a:t>Click to edit the outline text format</a:t>
            </a:r>
            <a:endParaRPr/>
          </a:p>
          <a:p>
            <a:pPr lvl="1">
              <a:buSzPct val="75000"/>
              <a:buFont typeface="StarSymbol"/>
              <a:buChar char=""/>
            </a:pPr>
            <a:r>
              <a:rPr lang="en-US" sz="2000">
                <a:solidFill>
                  <a:srgbClr val="8F8E8D"/>
                </a:solidFill>
                <a:latin typeface="Calibri"/>
              </a:rPr>
              <a:t>Second Outline Level</a:t>
            </a:r>
            <a:endParaRPr/>
          </a:p>
          <a:p>
            <a:pPr lvl="2">
              <a:buSzPct val="45000"/>
              <a:buFont typeface="StarSymbol"/>
              <a:buChar char=""/>
            </a:pPr>
            <a:r>
              <a:rPr lang="en-US" sz="2000">
                <a:solidFill>
                  <a:srgbClr val="8F8E8D"/>
                </a:solidFill>
                <a:latin typeface="Calibri"/>
              </a:rPr>
              <a:t>Third Outline Level</a:t>
            </a:r>
            <a:endParaRPr/>
          </a:p>
          <a:p>
            <a:pPr lvl="3">
              <a:buSzPct val="75000"/>
              <a:buFont typeface="StarSymbol"/>
              <a:buChar char=""/>
            </a:pPr>
            <a:r>
              <a:rPr lang="en-US" sz="2000">
                <a:solidFill>
                  <a:srgbClr val="8F8E8D"/>
                </a:solidFill>
                <a:latin typeface="Calibri"/>
              </a:rPr>
              <a:t>Fourth Outline Level</a:t>
            </a:r>
            <a:endParaRPr/>
          </a:p>
          <a:p>
            <a:pPr lvl="4">
              <a:buSzPct val="45000"/>
              <a:buFont typeface="StarSymbol"/>
              <a:buChar char=""/>
            </a:pPr>
            <a:r>
              <a:rPr lang="en-US" sz="2000">
                <a:solidFill>
                  <a:srgbClr val="8F8E8D"/>
                </a:solidFill>
                <a:latin typeface="Calibri"/>
              </a:rPr>
              <a:t>Fifth Outline Level</a:t>
            </a:r>
            <a:endParaRPr/>
          </a:p>
          <a:p>
            <a:pPr lvl="5">
              <a:buSzPct val="45000"/>
              <a:buFont typeface="StarSymbol"/>
              <a:buChar char=""/>
            </a:pPr>
            <a:r>
              <a:rPr lang="en-US" sz="2000">
                <a:solidFill>
                  <a:srgbClr val="8F8E8D"/>
                </a:solidFill>
                <a:latin typeface="Calibri"/>
              </a:rPr>
              <a:t>Sixth Outline Level</a:t>
            </a:r>
            <a:endParaRPr/>
          </a:p>
          <a:p>
            <a:pPr>
              <a:lnSpc>
                <a:spcPct val="100000"/>
              </a:lnSpc>
            </a:pPr>
            <a:r>
              <a:rPr lang="en-US" sz="2000">
                <a:solidFill>
                  <a:srgbClr val="8F8E8D"/>
                </a:solidFill>
                <a:latin typeface="Calibri"/>
              </a:rPr>
              <a:t>Seventh Outline LevelClick to edit Master text styles</a:t>
            </a:r>
            <a:endParaRPr/>
          </a:p>
        </p:txBody>
      </p:sp>
      <p:sp>
        <p:nvSpPr>
          <p:cNvPr id="43" name="PlaceHolder 5"/>
          <p:cNvSpPr>
            <a:spLocks noGrp="1"/>
          </p:cNvSpPr>
          <p:nvPr>
            <p:ph type="dt"/>
          </p:nvPr>
        </p:nvSpPr>
        <p:spPr>
          <a:xfrm>
            <a:off x="0" y="0"/>
            <a:ext cx="0" cy="0"/>
          </a:xfrm>
          <a:prstGeom prst="rect">
            <a:avLst/>
          </a:prstGeom>
        </p:spPr>
        <p:txBody>
          <a:bodyPr lIns="90000" tIns="45000" rIns="90000" bIns="45000"/>
          <a:lstStyle/>
          <a:p>
            <a:pPr>
              <a:lnSpc>
                <a:spcPct val="100000"/>
              </a:lnSpc>
            </a:pPr>
            <a:r>
              <a:rPr lang="en-US">
                <a:solidFill>
                  <a:srgbClr val="2F2B20"/>
                </a:solidFill>
                <a:latin typeface="Calibri"/>
              </a:rPr>
              <a:t>1/9/15</a:t>
            </a:r>
            <a:endParaRPr/>
          </a:p>
        </p:txBody>
      </p:sp>
      <p:sp>
        <p:nvSpPr>
          <p:cNvPr id="44" name="PlaceHolder 6"/>
          <p:cNvSpPr>
            <a:spLocks noGrp="1"/>
          </p:cNvSpPr>
          <p:nvPr>
            <p:ph type="ftr"/>
          </p:nvPr>
        </p:nvSpPr>
        <p:spPr>
          <a:xfrm>
            <a:off x="0" y="0"/>
            <a:ext cx="0" cy="0"/>
          </a:xfrm>
          <a:prstGeom prst="rect">
            <a:avLst/>
          </a:prstGeom>
        </p:spPr>
        <p:txBody>
          <a:bodyPr lIns="90000" tIns="45000" rIns="90000" bIns="45000"/>
          <a:lstStyle/>
          <a:p>
            <a:endParaRPr/>
          </a:p>
        </p:txBody>
      </p:sp>
      <p:sp>
        <p:nvSpPr>
          <p:cNvPr id="45" name="PlaceHolder 7"/>
          <p:cNvSpPr>
            <a:spLocks noGrp="1"/>
          </p:cNvSpPr>
          <p:nvPr>
            <p:ph type="sldNum"/>
          </p:nvPr>
        </p:nvSpPr>
        <p:spPr>
          <a:xfrm>
            <a:off x="0" y="0"/>
            <a:ext cx="0" cy="0"/>
          </a:xfrm>
          <a:prstGeom prst="rect">
            <a:avLst/>
          </a:prstGeom>
        </p:spPr>
        <p:txBody>
          <a:bodyPr lIns="90000" tIns="45000" rIns="90000" bIns="45000"/>
          <a:lstStyle/>
          <a:p>
            <a:pPr>
              <a:lnSpc>
                <a:spcPct val="100000"/>
              </a:lnSpc>
            </a:pPr>
            <a:fld id="{B131A1F1-11D1-41F1-A1A1-6101D141D1D1}" type="slidenum">
              <a:rPr lang="en-US">
                <a:solidFill>
                  <a:srgbClr val="2F2B20"/>
                </a:solidFill>
                <a:latin typeface="Calibri"/>
              </a:rPr>
              <a:t>‹#›</a:t>
            </a:fld>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p:bodyStyle/>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8" name="CustomShape 1"/>
          <p:cNvSpPr/>
          <p:nvPr/>
        </p:nvSpPr>
        <p:spPr>
          <a:xfrm>
            <a:off x="8458200" y="0"/>
            <a:ext cx="685440" cy="6857640"/>
          </a:xfrm>
          <a:prstGeom prst="rect">
            <a:avLst/>
          </a:prstGeom>
          <a:solidFill>
            <a:srgbClr val="675E47"/>
          </a:solidFill>
        </p:spPr>
      </p:sp>
      <p:sp>
        <p:nvSpPr>
          <p:cNvPr id="79" name="CustomShape 2"/>
          <p:cNvSpPr/>
          <p:nvPr/>
        </p:nvSpPr>
        <p:spPr>
          <a:xfrm>
            <a:off x="8458200" y="5486400"/>
            <a:ext cx="685440" cy="685440"/>
          </a:xfrm>
          <a:prstGeom prst="rect">
            <a:avLst/>
          </a:prstGeom>
          <a:solidFill>
            <a:srgbClr val="A9A57C"/>
          </a:solidFill>
        </p:spPr>
      </p:sp>
      <p:sp>
        <p:nvSpPr>
          <p:cNvPr id="80" name="PlaceHolder 3"/>
          <p:cNvSpPr>
            <a:spLocks noGrp="1"/>
          </p:cNvSpPr>
          <p:nvPr>
            <p:ph type="title"/>
          </p:nvPr>
        </p:nvSpPr>
        <p:spPr>
          <a:xfrm>
            <a:off x="457200" y="274680"/>
            <a:ext cx="7619760" cy="1142640"/>
          </a:xfrm>
          <a:prstGeom prst="rect">
            <a:avLst/>
          </a:prstGeom>
        </p:spPr>
        <p:txBody>
          <a:bodyPr anchor="ctr"/>
          <a:lstStyle/>
          <a:p>
            <a:pPr>
              <a:lnSpc>
                <a:spcPct val="100000"/>
              </a:lnSpc>
            </a:pPr>
            <a:r>
              <a:rPr lang="en-US" sz="4600">
                <a:solidFill>
                  <a:srgbClr val="675E47"/>
                </a:solidFill>
                <a:latin typeface="Cambria"/>
              </a:rPr>
              <a:t>Click to edit the title text formatClick to edit Master title style</a:t>
            </a:r>
            <a:endParaRPr/>
          </a:p>
        </p:txBody>
      </p:sp>
      <p:sp>
        <p:nvSpPr>
          <p:cNvPr id="81" name="PlaceHolder 4"/>
          <p:cNvSpPr>
            <a:spLocks noGrp="1"/>
          </p:cNvSpPr>
          <p:nvPr>
            <p:ph type="dt"/>
          </p:nvPr>
        </p:nvSpPr>
        <p:spPr>
          <a:xfrm>
            <a:off x="0" y="0"/>
            <a:ext cx="0" cy="0"/>
          </a:xfrm>
          <a:prstGeom prst="rect">
            <a:avLst/>
          </a:prstGeom>
        </p:spPr>
        <p:txBody>
          <a:bodyPr lIns="90000" tIns="45000" rIns="90000" bIns="45000"/>
          <a:lstStyle/>
          <a:p>
            <a:pPr>
              <a:lnSpc>
                <a:spcPct val="100000"/>
              </a:lnSpc>
            </a:pPr>
            <a:r>
              <a:rPr lang="en-US">
                <a:solidFill>
                  <a:srgbClr val="2F2B20"/>
                </a:solidFill>
                <a:latin typeface="Calibri"/>
              </a:rPr>
              <a:t>1/9/15</a:t>
            </a:r>
            <a:endParaRPr/>
          </a:p>
        </p:txBody>
      </p:sp>
      <p:sp>
        <p:nvSpPr>
          <p:cNvPr id="82" name="PlaceHolder 5"/>
          <p:cNvSpPr>
            <a:spLocks noGrp="1"/>
          </p:cNvSpPr>
          <p:nvPr>
            <p:ph type="ftr"/>
          </p:nvPr>
        </p:nvSpPr>
        <p:spPr>
          <a:xfrm>
            <a:off x="0" y="0"/>
            <a:ext cx="0" cy="0"/>
          </a:xfrm>
          <a:prstGeom prst="rect">
            <a:avLst/>
          </a:prstGeom>
        </p:spPr>
        <p:txBody>
          <a:bodyPr lIns="90000" tIns="45000" rIns="90000" bIns="45000"/>
          <a:lstStyle/>
          <a:p>
            <a:endParaRPr/>
          </a:p>
        </p:txBody>
      </p:sp>
      <p:sp>
        <p:nvSpPr>
          <p:cNvPr id="83" name="PlaceHolder 6"/>
          <p:cNvSpPr>
            <a:spLocks noGrp="1"/>
          </p:cNvSpPr>
          <p:nvPr>
            <p:ph type="sldNum"/>
          </p:nvPr>
        </p:nvSpPr>
        <p:spPr>
          <a:xfrm>
            <a:off x="0" y="0"/>
            <a:ext cx="0" cy="0"/>
          </a:xfrm>
          <a:prstGeom prst="rect">
            <a:avLst/>
          </a:prstGeom>
        </p:spPr>
        <p:txBody>
          <a:bodyPr lIns="90000" tIns="45000" rIns="90000" bIns="45000"/>
          <a:lstStyle/>
          <a:p>
            <a:pPr>
              <a:lnSpc>
                <a:spcPct val="100000"/>
              </a:lnSpc>
            </a:pPr>
            <a:fld id="{01311121-7101-4191-A141-21217181C181}" type="slidenum">
              <a:rPr lang="en-US">
                <a:solidFill>
                  <a:srgbClr val="2F2B20"/>
                </a:solidFill>
                <a:latin typeface="Calibri"/>
              </a:rPr>
              <a:t>‹#›</a:t>
            </a:fld>
            <a:endParaRPr/>
          </a:p>
        </p:txBody>
      </p:sp>
      <p:sp>
        <p:nvSpPr>
          <p:cNvPr id="84" name="PlaceHolder 7"/>
          <p:cNvSpPr>
            <a:spLocks noGrp="1"/>
          </p:cNvSpPr>
          <p:nvPr>
            <p:ph type="body"/>
          </p:nvPr>
        </p:nvSpPr>
        <p:spPr>
          <a:xfrm>
            <a:off x="457200" y="1604520"/>
            <a:ext cx="8046360" cy="3977280"/>
          </a:xfrm>
          <a:prstGeom prst="rect">
            <a:avLst/>
          </a:prstGeom>
        </p:spPr>
        <p:txBody>
          <a:bodyPr wrap="none" lIns="0" tIns="0" rIns="0" bIns="0"/>
          <a:lstStyle/>
          <a:p>
            <a:pPr>
              <a:buSzPct val="45000"/>
              <a:buFont typeface="StarSymbol"/>
              <a:buChar char=""/>
            </a:pPr>
            <a:r>
              <a:rPr lang="en-US"/>
              <a:t>Click to edit the outline text format</a:t>
            </a:r>
            <a:endParaRPr/>
          </a:p>
          <a:p>
            <a:pPr lvl="1">
              <a:buSzPct val="75000"/>
              <a:buFont typeface="StarSymbol"/>
              <a:buChar char=""/>
            </a:pPr>
            <a:r>
              <a:rPr lang="en-US"/>
              <a:t>Second Outline Level</a:t>
            </a:r>
            <a:endParaRPr/>
          </a:p>
          <a:p>
            <a:pPr lvl="2">
              <a:buSzPct val="45000"/>
              <a:buFont typeface="StarSymbol"/>
              <a:buChar char=""/>
            </a:pPr>
            <a:r>
              <a:rPr lang="en-US"/>
              <a:t>Third Outline Level</a:t>
            </a:r>
            <a:endParaRPr/>
          </a:p>
          <a:p>
            <a:pPr lvl="3">
              <a:buSzPct val="75000"/>
              <a:buFont typeface="StarSymbol"/>
              <a:buChar char=""/>
            </a:pPr>
            <a:r>
              <a:rPr lang="en-US"/>
              <a:t>Fourth Outline Level</a:t>
            </a:r>
            <a:endParaRPr/>
          </a:p>
          <a:p>
            <a:pPr lvl="4">
              <a:buSzPct val="45000"/>
              <a:buFont typeface="StarSymbol"/>
              <a:buChar char=""/>
            </a:pPr>
            <a:r>
              <a:rPr lang="en-US"/>
              <a:t>Fifth Outline Level</a:t>
            </a:r>
            <a:endParaRPr/>
          </a:p>
          <a:p>
            <a:pPr lvl="5">
              <a:buSzPct val="45000"/>
              <a:buFont typeface="StarSymbol"/>
              <a:buChar char=""/>
            </a:pPr>
            <a:r>
              <a:rPr lang="en-US"/>
              <a:t>Sixth Outline Level</a:t>
            </a:r>
            <a:endParaRPr/>
          </a:p>
          <a:p>
            <a:pPr lvl="6">
              <a:buSzPct val="45000"/>
              <a:buFont typeface="StarSymbol"/>
              <a:buChar char=""/>
            </a:pPr>
            <a:r>
              <a:rPr lang="en-US"/>
              <a:t>Seventh Outline Level</a:t>
            </a:r>
            <a:endParaRP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TextShape 1"/>
          <p:cNvSpPr txBox="1"/>
          <p:nvPr/>
        </p:nvSpPr>
        <p:spPr>
          <a:xfrm>
            <a:off x="251640" y="907920"/>
            <a:ext cx="7772040" cy="1469520"/>
          </a:xfrm>
          <a:prstGeom prst="rect">
            <a:avLst/>
          </a:prstGeom>
        </p:spPr>
        <p:txBody>
          <a:bodyPr anchor="b"/>
          <a:lstStyle/>
          <a:p>
            <a:pPr algn="ctr">
              <a:lnSpc>
                <a:spcPct val="100000"/>
              </a:lnSpc>
            </a:pPr>
            <a:r>
              <a:rPr lang="en-US" sz="6600">
                <a:solidFill>
                  <a:srgbClr val="2F2B20"/>
                </a:solidFill>
                <a:latin typeface="Cambria"/>
              </a:rPr>
              <a:t>Alteplase </a:t>
            </a:r>
            <a:endParaRPr/>
          </a:p>
        </p:txBody>
      </p:sp>
      <p:sp>
        <p:nvSpPr>
          <p:cNvPr id="118" name="TextShape 2"/>
          <p:cNvSpPr txBox="1"/>
          <p:nvPr/>
        </p:nvSpPr>
        <p:spPr>
          <a:xfrm>
            <a:off x="539640" y="2925000"/>
            <a:ext cx="3392280" cy="2469960"/>
          </a:xfrm>
          <a:prstGeom prst="rect">
            <a:avLst/>
          </a:prstGeom>
        </p:spPr>
        <p:txBody>
          <a:bodyPr/>
          <a:lstStyle/>
          <a:p>
            <a:pPr>
              <a:lnSpc>
                <a:spcPct val="100000"/>
              </a:lnSpc>
            </a:pPr>
            <a:r>
              <a:rPr lang="en-US">
                <a:solidFill>
                  <a:srgbClr val="2F2B20"/>
                </a:solidFill>
                <a:latin typeface="Times New Roman"/>
              </a:rPr>
              <a:t>Drugbank ID : DB00009 </a:t>
            </a:r>
            <a:endParaRPr/>
          </a:p>
          <a:p>
            <a:pPr>
              <a:lnSpc>
                <a:spcPct val="100000"/>
              </a:lnSpc>
            </a:pPr>
            <a:endParaRPr/>
          </a:p>
          <a:p>
            <a:pPr>
              <a:lnSpc>
                <a:spcPct val="100000"/>
              </a:lnSpc>
            </a:pPr>
            <a:endParaRPr/>
          </a:p>
          <a:p>
            <a:pPr>
              <a:lnSpc>
                <a:spcPct val="100000"/>
              </a:lnSpc>
            </a:pPr>
            <a:r>
              <a:rPr lang="en-US">
                <a:solidFill>
                  <a:srgbClr val="2F2B20"/>
                </a:solidFill>
                <a:latin typeface="Calibri"/>
              </a:rPr>
              <a:t>Protein chemical formula :</a:t>
            </a:r>
            <a:endParaRPr/>
          </a:p>
          <a:p>
            <a:pPr>
              <a:lnSpc>
                <a:spcPct val="100000"/>
              </a:lnSpc>
            </a:pPr>
            <a:r>
              <a:rPr lang="en-US">
                <a:solidFill>
                  <a:srgbClr val="2F2B20"/>
                </a:solidFill>
                <a:latin typeface="Calibri"/>
              </a:rPr>
              <a:t>C2569H3928N746O781S40</a:t>
            </a:r>
            <a:endParaRPr/>
          </a:p>
          <a:p>
            <a:pPr>
              <a:lnSpc>
                <a:spcPct val="100000"/>
              </a:lnSpc>
            </a:pPr>
            <a:endParaRPr/>
          </a:p>
          <a:p>
            <a:pPr>
              <a:lnSpc>
                <a:spcPct val="100000"/>
              </a:lnSpc>
            </a:pPr>
            <a:endParaRPr/>
          </a:p>
          <a:p>
            <a:pPr>
              <a:lnSpc>
                <a:spcPct val="100000"/>
              </a:lnSpc>
            </a:pPr>
            <a:r>
              <a:rPr lang="en-US">
                <a:solidFill>
                  <a:srgbClr val="2F2B20"/>
                </a:solidFill>
                <a:latin typeface="Calibri"/>
              </a:rPr>
              <a:t>Protein average weight : </a:t>
            </a:r>
            <a:endParaRPr/>
          </a:p>
          <a:p>
            <a:pPr>
              <a:lnSpc>
                <a:spcPct val="100000"/>
              </a:lnSpc>
            </a:pPr>
            <a:r>
              <a:rPr lang="en-US">
                <a:solidFill>
                  <a:srgbClr val="2F2B20"/>
                </a:solidFill>
                <a:latin typeface="Calibri"/>
              </a:rPr>
              <a:t>59042.3000</a:t>
            </a:r>
            <a:endParaRPr/>
          </a:p>
        </p:txBody>
      </p:sp>
      <p:pic>
        <p:nvPicPr>
          <p:cNvPr id="119" name="Picture 118"/>
          <p:cNvPicPr/>
          <p:nvPr/>
        </p:nvPicPr>
        <p:blipFill>
          <a:blip r:embed="rId2"/>
          <a:stretch>
            <a:fillRect/>
          </a:stretch>
        </p:blipFill>
        <p:spPr>
          <a:xfrm>
            <a:off x="4572000" y="2330640"/>
            <a:ext cx="3566160" cy="4253040"/>
          </a:xfrm>
          <a:prstGeom prst="rect">
            <a:avLst/>
          </a:prstGeom>
        </p:spPr>
      </p:pic>
      <p:sp>
        <p:nvSpPr>
          <p:cNvPr id="120" name="TextShape 3"/>
          <p:cNvSpPr txBox="1"/>
          <p:nvPr/>
        </p:nvSpPr>
        <p:spPr>
          <a:xfrm>
            <a:off x="540000" y="2925360"/>
            <a:ext cx="3392280" cy="2469960"/>
          </a:xfrm>
          <a:prstGeom prst="rect">
            <a:avLst/>
          </a:prstGeom>
        </p:spPr>
        <p:txBody>
          <a:bodyPr/>
          <a:lstStyle/>
          <a:p>
            <a:pPr>
              <a:lnSpc>
                <a:spcPct val="100000"/>
              </a:lnSpc>
            </a:pPr>
            <a:r>
              <a:rPr lang="en-US">
                <a:solidFill>
                  <a:srgbClr val="2F2B20"/>
                </a:solidFill>
                <a:latin typeface="Times New Roman"/>
              </a:rPr>
              <a:t>Drugbank ID : DB00009 </a:t>
            </a:r>
            <a:endParaRPr/>
          </a:p>
          <a:p>
            <a:pPr>
              <a:lnSpc>
                <a:spcPct val="100000"/>
              </a:lnSpc>
            </a:pPr>
            <a:endParaRPr/>
          </a:p>
          <a:p>
            <a:pPr>
              <a:lnSpc>
                <a:spcPct val="100000"/>
              </a:lnSpc>
            </a:pPr>
            <a:endParaRPr/>
          </a:p>
          <a:p>
            <a:pPr>
              <a:lnSpc>
                <a:spcPct val="100000"/>
              </a:lnSpc>
            </a:pPr>
            <a:r>
              <a:rPr lang="en-US">
                <a:solidFill>
                  <a:srgbClr val="2F2B20"/>
                </a:solidFill>
                <a:latin typeface="Calibri"/>
              </a:rPr>
              <a:t>Protein chemical formula :</a:t>
            </a:r>
            <a:endParaRPr/>
          </a:p>
          <a:p>
            <a:pPr>
              <a:lnSpc>
                <a:spcPct val="100000"/>
              </a:lnSpc>
            </a:pPr>
            <a:r>
              <a:rPr lang="en-US">
                <a:solidFill>
                  <a:srgbClr val="2F2B20"/>
                </a:solidFill>
                <a:latin typeface="Calibri"/>
              </a:rPr>
              <a:t>C2569H3928N746O781S40</a:t>
            </a:r>
            <a:endParaRPr/>
          </a:p>
          <a:p>
            <a:pPr>
              <a:lnSpc>
                <a:spcPct val="100000"/>
              </a:lnSpc>
            </a:pPr>
            <a:endParaRPr/>
          </a:p>
          <a:p>
            <a:pPr>
              <a:lnSpc>
                <a:spcPct val="100000"/>
              </a:lnSpc>
            </a:pPr>
            <a:endParaRPr/>
          </a:p>
          <a:p>
            <a:pPr>
              <a:lnSpc>
                <a:spcPct val="100000"/>
              </a:lnSpc>
            </a:pPr>
            <a:r>
              <a:rPr lang="en-US">
                <a:solidFill>
                  <a:srgbClr val="2F2B20"/>
                </a:solidFill>
                <a:latin typeface="Calibri"/>
              </a:rPr>
              <a:t>Protein average weight : </a:t>
            </a:r>
            <a:endParaRPr/>
          </a:p>
          <a:p>
            <a:pPr>
              <a:lnSpc>
                <a:spcPct val="100000"/>
              </a:lnSpc>
            </a:pPr>
            <a:r>
              <a:rPr lang="en-US">
                <a:solidFill>
                  <a:srgbClr val="2F2B20"/>
                </a:solidFill>
                <a:latin typeface="Calibri"/>
              </a:rPr>
              <a:t>59042.3000</a:t>
            </a:r>
            <a:endParaRPr/>
          </a:p>
        </p:txBody>
      </p:sp>
      <p:sp>
        <p:nvSpPr>
          <p:cNvPr id="121" name="TextShape 4"/>
          <p:cNvSpPr txBox="1"/>
          <p:nvPr/>
        </p:nvSpPr>
        <p:spPr>
          <a:xfrm>
            <a:off x="4572000" y="6309360"/>
            <a:ext cx="3657600" cy="346320"/>
          </a:xfrm>
          <a:prstGeom prst="rect">
            <a:avLst/>
          </a:prstGeom>
        </p:spPr>
        <p:txBody>
          <a:bodyPr wrap="none" lIns="90000" tIns="45000" rIns="90000" bIns="45000"/>
          <a:lstStyle/>
          <a:p>
            <a:r>
              <a:rPr lang="en-US"/>
              <a:t>Image source : Drugbank</a:t>
            </a:r>
            <a:endParaRPr/>
          </a:p>
        </p:txBody>
      </p:sp>
    </p:spTree>
  </p:cSld>
  <p:clrMapOvr>
    <a:masterClrMapping/>
  </p:clrMapOvr>
  <p:timing>
    <p:tnLst>
      <p:par>
        <p:cTn xmlns:p14="http://schemas.microsoft.com/office/powerpoint/2010/main" id="1" dur="indefinite" restart="never" nodeType="tmRoot">
          <p:childTnLst>
            <p:seq>
              <p:cTn id="2" nodeType="mainSeq">
                <p:childTnLst>
                  <p:par>
                    <p:cTn id="3"/>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TextShape 1"/>
          <p:cNvSpPr txBox="1"/>
          <p:nvPr/>
        </p:nvSpPr>
        <p:spPr>
          <a:xfrm>
            <a:off x="395640" y="836640"/>
            <a:ext cx="7854480" cy="5184360"/>
          </a:xfrm>
          <a:prstGeom prst="rect">
            <a:avLst/>
          </a:prstGeom>
        </p:spPr>
        <p:txBody>
          <a:bodyPr/>
          <a:lstStyle/>
          <a:p>
            <a:pPr>
              <a:lnSpc>
                <a:spcPct val="100000"/>
              </a:lnSpc>
            </a:pPr>
            <a:r>
              <a:rPr lang="en-US" sz="2400" b="1">
                <a:solidFill>
                  <a:srgbClr val="2F2B20"/>
                </a:solidFill>
                <a:latin typeface="Times New Roman"/>
              </a:rPr>
              <a:t>Description</a:t>
            </a:r>
            <a:r>
              <a:rPr lang="en-US" sz="2400">
                <a:solidFill>
                  <a:srgbClr val="2F2B20"/>
                </a:solidFill>
                <a:latin typeface="Times New Roman"/>
              </a:rPr>
              <a:t> </a:t>
            </a:r>
            <a:r>
              <a:rPr lang="en-US" sz="2800">
                <a:solidFill>
                  <a:srgbClr val="2F2B20"/>
                </a:solidFill>
                <a:latin typeface="Times New Roman"/>
              </a:rPr>
              <a:t>:</a:t>
            </a:r>
            <a:endParaRPr/>
          </a:p>
          <a:p>
            <a:pPr>
              <a:lnSpc>
                <a:spcPct val="100000"/>
              </a:lnSpc>
            </a:pPr>
            <a:r>
              <a:rPr lang="en-US" sz="2000">
                <a:solidFill>
                  <a:srgbClr val="2F2B20"/>
                </a:solidFill>
                <a:latin typeface="Times New Roman"/>
              </a:rPr>
              <a:t> </a:t>
            </a:r>
            <a:r>
              <a:rPr lang="en-US">
                <a:solidFill>
                  <a:srgbClr val="2F2B20"/>
                </a:solidFill>
                <a:latin typeface="Times New Roman"/>
              </a:rPr>
              <a:t>Human tissue plasminogen activator, purified, glycosylated, 527 residues purified from CHO cells </a:t>
            </a:r>
            <a:endParaRPr/>
          </a:p>
          <a:p>
            <a:pPr>
              <a:lnSpc>
                <a:spcPct val="100000"/>
              </a:lnSpc>
            </a:pPr>
            <a:r>
              <a:rPr lang="en-US" sz="2400" b="1">
                <a:solidFill>
                  <a:srgbClr val="2F2B20"/>
                </a:solidFill>
                <a:latin typeface="Times New Roman"/>
              </a:rPr>
              <a:t>Indication</a:t>
            </a:r>
            <a:r>
              <a:rPr lang="en-US" sz="2400">
                <a:solidFill>
                  <a:srgbClr val="2F2B20"/>
                </a:solidFill>
                <a:latin typeface="Times New Roman"/>
              </a:rPr>
              <a:t> :</a:t>
            </a:r>
            <a:endParaRPr/>
          </a:p>
          <a:p>
            <a:pPr>
              <a:lnSpc>
                <a:spcPct val="100000"/>
              </a:lnSpc>
            </a:pPr>
            <a:r>
              <a:rPr lang="en-US">
                <a:solidFill>
                  <a:srgbClr val="2F2B20"/>
                </a:solidFill>
                <a:latin typeface="Times New Roman"/>
              </a:rPr>
              <a:t>For management of acute myocardial infarction, acute ischemic strok and for lysis of acute pulmonary emboli </a:t>
            </a:r>
            <a:endParaRPr/>
          </a:p>
          <a:p>
            <a:pPr>
              <a:lnSpc>
                <a:spcPct val="100000"/>
              </a:lnSpc>
            </a:pPr>
            <a:r>
              <a:rPr lang="en-US" sz="2400" b="1">
                <a:solidFill>
                  <a:srgbClr val="2F2B20"/>
                </a:solidFill>
                <a:latin typeface="Times New Roman"/>
              </a:rPr>
              <a:t>Pharmacodynamics </a:t>
            </a:r>
            <a:r>
              <a:rPr lang="en-US" sz="2400">
                <a:solidFill>
                  <a:srgbClr val="2F2B20"/>
                </a:solidFill>
                <a:latin typeface="Times New Roman"/>
              </a:rPr>
              <a:t>: </a:t>
            </a:r>
            <a:endParaRPr/>
          </a:p>
          <a:p>
            <a:pPr>
              <a:lnSpc>
                <a:spcPct val="100000"/>
              </a:lnSpc>
            </a:pPr>
            <a:r>
              <a:rPr lang="en-US">
                <a:solidFill>
                  <a:srgbClr val="2F2B20"/>
                </a:solidFill>
                <a:latin typeface="Times New Roman"/>
              </a:rPr>
              <a:t>Alteplase binds to fibrin in a thrombus and converts the entrapped plasminogen to plasmin. It also produces limited conversion of plasminogen in the absence of fibrin.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TextShape 1"/>
          <p:cNvSpPr txBox="1"/>
          <p:nvPr/>
        </p:nvSpPr>
        <p:spPr>
          <a:xfrm>
            <a:off x="274320" y="-2520"/>
            <a:ext cx="8020080" cy="3843000"/>
          </a:xfrm>
          <a:prstGeom prst="rect">
            <a:avLst/>
          </a:prstGeom>
        </p:spPr>
        <p:txBody>
          <a:bodyPr anchor="b"/>
          <a:lstStyle/>
          <a:p>
            <a:pPr>
              <a:lnSpc>
                <a:spcPct val="160000"/>
              </a:lnSpc>
            </a:pPr>
            <a:r>
              <a:rPr lang="en-US" sz="2400" b="1">
                <a:solidFill>
                  <a:srgbClr val="2F2B20"/>
                </a:solidFill>
                <a:latin typeface="Times New Roman"/>
              </a:rPr>
              <a:t>Mechanism of action </a:t>
            </a:r>
            <a:r>
              <a:rPr lang="en-US">
                <a:solidFill>
                  <a:srgbClr val="2F2B20"/>
                </a:solidFill>
                <a:latin typeface="Times New Roman"/>
              </a:rPr>
              <a:t>: </a:t>
            </a:r>
            <a:endParaRPr/>
          </a:p>
          <a:p>
            <a:pPr>
              <a:lnSpc>
                <a:spcPct val="160000"/>
              </a:lnSpc>
            </a:pPr>
            <a:r>
              <a:rPr lang="en-US">
                <a:solidFill>
                  <a:srgbClr val="2F2B20"/>
                </a:solidFill>
                <a:latin typeface="Times New Roman"/>
              </a:rPr>
              <a:t>Alteplase binds to fibrin rich clots via the fibronectin finger-like domain and the Kringle 2 domain. The protease domain then cleaves the Arg/Val bond in plasminogen to form plasmin. Plasmin in turn degrades the fibrin matrix of the thrombus, thereby exerting its thrombolytic action. </a:t>
            </a:r>
            <a:endParaRPr/>
          </a:p>
          <a:p>
            <a:pPr>
              <a:lnSpc>
                <a:spcPct val="160000"/>
              </a:lnSpc>
            </a:pPr>
            <a:endParaRPr/>
          </a:p>
        </p:txBody>
      </p:sp>
      <p:pic>
        <p:nvPicPr>
          <p:cNvPr id="124" name="Picture 123"/>
          <p:cNvPicPr/>
          <p:nvPr/>
        </p:nvPicPr>
        <p:blipFill>
          <a:blip r:embed="rId2"/>
          <a:stretch>
            <a:fillRect/>
          </a:stretch>
        </p:blipFill>
        <p:spPr>
          <a:xfrm>
            <a:off x="1097280" y="3200400"/>
            <a:ext cx="5943600" cy="3200400"/>
          </a:xfrm>
          <a:prstGeom prst="rect">
            <a:avLst/>
          </a:prstGeom>
        </p:spPr>
      </p:pic>
    </p:spTree>
  </p:cSld>
  <p:clrMapOvr>
    <a:masterClrMapping/>
  </p:clrMapOvr>
  <p:timing>
    <p:tnLst>
      <p:par>
        <p:cTn xmlns:p14="http://schemas.microsoft.com/office/powerpoint/2010/main" id="1" dur="indefinite" restart="never" nodeType="tmRoot">
          <p:childTnLst>
            <p:seq>
              <p:cTn id="2" nodeType="mainSeq">
                <p:childTnLst>
                  <p:par>
                    <p:cTn id="3"/>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TextShape 1"/>
          <p:cNvSpPr txBox="1"/>
          <p:nvPr/>
        </p:nvSpPr>
        <p:spPr>
          <a:xfrm>
            <a:off x="428760" y="1214280"/>
            <a:ext cx="7772040" cy="4000320"/>
          </a:xfrm>
          <a:prstGeom prst="rect">
            <a:avLst/>
          </a:prstGeom>
        </p:spPr>
        <p:txBody>
          <a:bodyPr anchor="b"/>
          <a:lstStyle/>
          <a:p>
            <a:pPr>
              <a:lnSpc>
                <a:spcPct val="100000"/>
              </a:lnSpc>
            </a:pPr>
            <a:endParaRPr/>
          </a:p>
          <a:p>
            <a:pPr>
              <a:lnSpc>
                <a:spcPct val="100000"/>
              </a:lnSpc>
            </a:pPr>
            <a:r>
              <a:rPr lang="en-US" sz="2800" b="1">
                <a:solidFill>
                  <a:srgbClr val="2F2B20"/>
                </a:solidFill>
                <a:latin typeface="Times New Roman"/>
              </a:rPr>
              <a:t>Drug Interaction</a:t>
            </a:r>
            <a:r>
              <a:rPr lang="en-US" sz="2800">
                <a:solidFill>
                  <a:srgbClr val="2F2B20"/>
                </a:solidFill>
                <a:latin typeface="Times New Roman"/>
              </a:rPr>
              <a:t>:</a:t>
            </a:r>
            <a:endParaRPr/>
          </a:p>
          <a:p>
            <a:pPr>
              <a:lnSpc>
                <a:spcPct val="100000"/>
              </a:lnSpc>
            </a:pPr>
            <a:r>
              <a:rPr lang="en-US" sz="2100">
                <a:solidFill>
                  <a:srgbClr val="2F2B20"/>
                </a:solidFill>
                <a:latin typeface="Times New Roman"/>
              </a:rPr>
              <a:t>   drugbank-id          name                description</a:t>
            </a:r>
            <a:endParaRPr/>
          </a:p>
          <a:p>
            <a:pPr>
              <a:lnSpc>
                <a:spcPct val="100000"/>
              </a:lnSpc>
            </a:pPr>
            <a:r>
              <a:rPr lang="en-US" sz="2100">
                <a:solidFill>
                  <a:srgbClr val="2F2B20"/>
                </a:solidFill>
                <a:latin typeface="Times New Roman"/>
              </a:rPr>
              <a:t>1)DB01381           Ginkgo biloba    Additive anticoagulant/antiplatelet effects may increase bleed risk. Concomitant therapy should be avoided. </a:t>
            </a:r>
            <a:endParaRPr/>
          </a:p>
          <a:p>
            <a:pPr>
              <a:lnSpc>
                <a:spcPct val="100000"/>
              </a:lnSpc>
            </a:pPr>
            <a:r>
              <a:rPr lang="en-US" sz="2100">
                <a:solidFill>
                  <a:srgbClr val="2F2B20"/>
                </a:solidFill>
                <a:latin typeface="Times New Roman"/>
              </a:rPr>
              <a:t>2)DB00727       Nitroglycerin        IV nitroglycerin may decrease the effect of alteplase.</a:t>
            </a:r>
            <a:endParaRPr/>
          </a:p>
          <a:p>
            <a:pPr>
              <a:lnSpc>
                <a:spcPct val="100000"/>
              </a:lnSpc>
            </a:pPr>
            <a:r>
              <a:rPr lang="en-US" sz="2100">
                <a:solidFill>
                  <a:srgbClr val="2F2B20"/>
                </a:solidFill>
                <a:latin typeface="Times New Roman"/>
              </a:rPr>
              <a:t>3) DB00208       Ticlopidine         Increased bleeding risk. Monitor for signs of bleeding.</a:t>
            </a:r>
            <a:endParaRPr/>
          </a:p>
          <a:p>
            <a:pPr>
              <a:lnSpc>
                <a:spcPct val="100000"/>
              </a:lnSpc>
            </a:pPr>
            <a:r>
              <a:rPr lang="en-US" sz="2800" b="1">
                <a:solidFill>
                  <a:srgbClr val="2F2B20"/>
                </a:solidFill>
                <a:latin typeface="Times New Roman"/>
              </a:rPr>
              <a:t>Targets </a:t>
            </a:r>
            <a:r>
              <a:rPr lang="en-US" sz="2800">
                <a:solidFill>
                  <a:srgbClr val="2F2B20"/>
                </a:solidFill>
                <a:latin typeface="Times New Roman"/>
              </a:rPr>
              <a:t>:</a:t>
            </a:r>
            <a:endParaRPr/>
          </a:p>
          <a:p>
            <a:pPr>
              <a:lnSpc>
                <a:spcPct val="100000"/>
              </a:lnSpc>
            </a:pPr>
            <a:r>
              <a:rPr lang="en-US" sz="2100">
                <a:solidFill>
                  <a:srgbClr val="2F2B20"/>
                </a:solidFill>
                <a:latin typeface="Times New Roman"/>
              </a:rPr>
              <a:t>Plasminogen,Fibrinogen alpha chain,Urokinase plasminogen activator surface receptor,Plasminogen activator inhibitor 1 </a:t>
            </a:r>
            <a:endParaRPr/>
          </a:p>
          <a:p>
            <a:pPr>
              <a:lnSpc>
                <a:spcPct val="100000"/>
              </a:lnSpc>
            </a:pPr>
            <a:r>
              <a:rPr lang="en-US" sz="2800" b="1">
                <a:solidFill>
                  <a:srgbClr val="2F2B20"/>
                </a:solidFill>
                <a:latin typeface="Times New Roman"/>
              </a:rPr>
              <a:t>Affected organisms </a:t>
            </a:r>
            <a:r>
              <a:rPr lang="en-US" sz="2100">
                <a:solidFill>
                  <a:srgbClr val="2F2B20"/>
                </a:solidFill>
                <a:latin typeface="Times New Roman"/>
              </a:rPr>
              <a:t>: </a:t>
            </a:r>
            <a:endParaRPr/>
          </a:p>
          <a:p>
            <a:pPr>
              <a:lnSpc>
                <a:spcPct val="100000"/>
              </a:lnSpc>
            </a:pPr>
            <a:r>
              <a:rPr lang="en-US" sz="2100">
                <a:solidFill>
                  <a:srgbClr val="2F2B20"/>
                </a:solidFill>
                <a:latin typeface="Times New Roman"/>
              </a:rPr>
              <a:t>Humans and other mammals </a:t>
            </a:r>
            <a:endParaRPr/>
          </a:p>
          <a:p>
            <a:pPr>
              <a:lnSpc>
                <a:spcPct val="100000"/>
              </a:lnSpc>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TextShape 1"/>
          <p:cNvSpPr txBox="1"/>
          <p:nvPr/>
        </p:nvSpPr>
        <p:spPr>
          <a:xfrm>
            <a:off x="500040" y="1340640"/>
            <a:ext cx="7772040" cy="4752000"/>
          </a:xfrm>
          <a:prstGeom prst="rect">
            <a:avLst/>
          </a:prstGeom>
        </p:spPr>
        <p:txBody>
          <a:bodyPr anchor="b"/>
          <a:lstStyle/>
          <a:p>
            <a:pPr>
              <a:lnSpc>
                <a:spcPct val="100000"/>
              </a:lnSpc>
            </a:pPr>
            <a:r>
              <a:rPr lang="en-US" sz="3100" b="1">
                <a:solidFill>
                  <a:srgbClr val="2F2B20"/>
                </a:solidFill>
                <a:latin typeface="Times New Roman"/>
              </a:rPr>
              <a:t>Categories</a:t>
            </a:r>
            <a:r>
              <a:rPr lang="en-US" sz="3100">
                <a:solidFill>
                  <a:srgbClr val="2F2B20"/>
                </a:solidFill>
                <a:latin typeface="Times New Roman"/>
              </a:rPr>
              <a:t> : </a:t>
            </a:r>
            <a:endParaRPr/>
          </a:p>
          <a:p>
            <a:pPr>
              <a:lnSpc>
                <a:spcPct val="100000"/>
              </a:lnSpc>
            </a:pPr>
            <a:r>
              <a:rPr lang="en-US" sz="1600">
                <a:solidFill>
                  <a:srgbClr val="2F2B20"/>
                </a:solidFill>
                <a:latin typeface="Times New Roman"/>
              </a:rPr>
              <a:t>Thrombolytic Agents  </a:t>
            </a:r>
            <a:endParaRPr/>
          </a:p>
          <a:p>
            <a:pPr>
              <a:lnSpc>
                <a:spcPct val="100000"/>
              </a:lnSpc>
            </a:pPr>
            <a:r>
              <a:rPr lang="en-US" sz="3100" b="1">
                <a:solidFill>
                  <a:srgbClr val="2F2B20"/>
                </a:solidFill>
                <a:latin typeface="Times New Roman"/>
              </a:rPr>
              <a:t>Sequence</a:t>
            </a:r>
            <a:r>
              <a:rPr lang="en-US" sz="3100">
                <a:solidFill>
                  <a:srgbClr val="2F2B20"/>
                </a:solidFill>
                <a:latin typeface="Times New Roman"/>
              </a:rPr>
              <a:t> :</a:t>
            </a:r>
            <a:endParaRPr/>
          </a:p>
          <a:p>
            <a:pPr>
              <a:lnSpc>
                <a:spcPct val="100000"/>
              </a:lnSpc>
            </a:pPr>
            <a:r>
              <a:rPr lang="en-US" sz="1700">
                <a:solidFill>
                  <a:srgbClr val="2F2B20"/>
                </a:solidFill>
                <a:latin typeface="Times New Roman"/>
              </a:rPr>
              <a:t>Alteplase SYQVICRDEKTQMIYQQHQSWLRPVLRSNRVEYCWCNSGRAQCHSVPVKSCSEPRCFNGGTCQQALYFSDFVCQCPEGFAGKCCEIDTRATCYEDQGISYRGTWSTAESGAECTNWNSSALAQKPYSGRRPDAIRLGLGNHNYCRNPDRDSKPWCYVFKAGKYSSEFCSTPACSEGNSDCYFGNGSAYRGTHSLTESGASCLPWNSMILIGKVYTAQNPSAQALGLGKHNYCRNPDGDAKPWCHVLKNRRLTWEYCDVPSCSTCGLRQYSQPQFRIKGGLFADIASHPWQAAIFAKHRRSPGERFLCGGILISSCWILSAAHCFQERFPPHHLTVILGRTYRVVPGEEEQKFEVEKYIVHKEFDDDTYDNDIALLQLKSDSSRCAQESSVVRTVCLPPADLQLPDWTECELSGYGKHEALSPFYSERLKEAHVRLYPSSRCTSQHLLNRTVTDNMLCAGDTRSGGPQANLHDACQGDSGGPLVCLNDGRMTLVGIISWGLGCGQKDVPGVYTKVTNYLDWIRDNMRP</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TextShape 1"/>
          <p:cNvSpPr txBox="1"/>
          <p:nvPr/>
        </p:nvSpPr>
        <p:spPr>
          <a:xfrm>
            <a:off x="571320" y="642960"/>
            <a:ext cx="7772040" cy="5571720"/>
          </a:xfrm>
          <a:prstGeom prst="rect">
            <a:avLst/>
          </a:prstGeom>
        </p:spPr>
        <p:txBody>
          <a:bodyPr anchor="b"/>
          <a:lstStyle/>
          <a:p>
            <a:pPr>
              <a:lnSpc>
                <a:spcPct val="100000"/>
              </a:lnSpc>
            </a:pPr>
            <a:r>
              <a:rPr lang="en-US" sz="2400" b="1">
                <a:solidFill>
                  <a:srgbClr val="2F2B20"/>
                </a:solidFill>
                <a:latin typeface="Times New Roman"/>
              </a:rPr>
              <a:t>Brands </a:t>
            </a:r>
            <a:r>
              <a:rPr lang="en-US" b="1">
                <a:solidFill>
                  <a:srgbClr val="2F2B20"/>
                </a:solidFill>
                <a:latin typeface="Times New Roman"/>
              </a:rPr>
              <a:t>: </a:t>
            </a:r>
            <a:r>
              <a:rPr lang="en-US">
                <a:solidFill>
                  <a:srgbClr val="2F2B20"/>
                </a:solidFill>
                <a:latin typeface="Times New Roman"/>
              </a:rPr>
              <a:t>Activase </a:t>
            </a:r>
            <a:endParaRPr/>
          </a:p>
          <a:p>
            <a:pPr>
              <a:lnSpc>
                <a:spcPct val="100000"/>
              </a:lnSpc>
            </a:pPr>
            <a:r>
              <a:rPr lang="en-US" sz="2400" b="1">
                <a:solidFill>
                  <a:srgbClr val="2F2B20"/>
                </a:solidFill>
                <a:latin typeface="Times New Roman"/>
              </a:rPr>
              <a:t>Company : </a:t>
            </a:r>
            <a:r>
              <a:rPr lang="en-US">
                <a:solidFill>
                  <a:srgbClr val="2F2B20"/>
                </a:solidFill>
                <a:latin typeface="Times New Roman"/>
              </a:rPr>
              <a:t>Genentech Inc </a:t>
            </a:r>
            <a:endParaRPr/>
          </a:p>
          <a:p>
            <a:pPr>
              <a:lnSpc>
                <a:spcPct val="100000"/>
              </a:lnSpc>
            </a:pPr>
            <a:r>
              <a:rPr lang="en-US" sz="2400" b="1">
                <a:solidFill>
                  <a:srgbClr val="2F2B20"/>
                </a:solidFill>
                <a:latin typeface="Times New Roman"/>
              </a:rPr>
              <a:t>Description : </a:t>
            </a:r>
            <a:r>
              <a:rPr lang="en-US">
                <a:solidFill>
                  <a:srgbClr val="2F2B20"/>
                </a:solidFill>
                <a:latin typeface="Times New Roman"/>
              </a:rPr>
              <a:t>Activase® (Alteplase) is a tissue plasminogen activator produced by recombinant DNA technology. It is a sterile, purified glycoprotein of 527 amino acids. It is synthesized using the complementary DNA (cDNA) for natural human tissue-type plasminogen activator obtained from a human melanoma cell line. The manufacturing process involves the secretion of the enzyme alteplase into the culture medium by an established mammalian cell line (Chinese Hamster Ovary cells) into which the cDNA for alteplase has been genetically inserted. Fermentation is carried out in a nutrient medium containing the antibiotic gentamicin, 100 mg/L. However, the presence of the antibiotic is not detectable in the final product </a:t>
            </a:r>
            <a:endParaRPr/>
          </a:p>
          <a:p>
            <a:pPr>
              <a:lnSpc>
                <a:spcPct val="100000"/>
              </a:lnSpc>
            </a:pPr>
            <a:r>
              <a:rPr lang="en-US" sz="2400" b="1">
                <a:solidFill>
                  <a:srgbClr val="2F2B20"/>
                </a:solidFill>
                <a:latin typeface="Times New Roman"/>
              </a:rPr>
              <a:t>Used for/Prescribed for : </a:t>
            </a:r>
            <a:r>
              <a:rPr lang="en-US">
                <a:solidFill>
                  <a:srgbClr val="2F2B20"/>
                </a:solidFill>
                <a:latin typeface="Times New Roman"/>
              </a:rPr>
              <a:t>Treating blood clots in the lungs and improving heart function and survival following a heart attack. Activase may also be used to improve recovery and reduce disability in certain patients who have had a stroke. </a:t>
            </a:r>
            <a:endParaRPr/>
          </a:p>
          <a:p>
            <a:pPr>
              <a:lnSpc>
                <a:spcPct val="100000"/>
              </a:lnSpc>
            </a:pPr>
            <a:r>
              <a:rPr lang="en-US" sz="2400" b="1">
                <a:solidFill>
                  <a:srgbClr val="2F2B20"/>
                </a:solidFill>
                <a:latin typeface="Times New Roman"/>
              </a:rPr>
              <a:t>Form : </a:t>
            </a:r>
            <a:r>
              <a:rPr lang="en-US">
                <a:solidFill>
                  <a:srgbClr val="2F2B20"/>
                </a:solidFill>
                <a:latin typeface="Times New Roman"/>
              </a:rPr>
              <a:t>sterile, white to off-white, lyophilized powder </a:t>
            </a:r>
            <a:endParaRPr/>
          </a:p>
          <a:p>
            <a:pPr>
              <a:lnSpc>
                <a:spcPct val="100000"/>
              </a:lnSpc>
            </a:pPr>
            <a:r>
              <a:rPr lang="en-US" sz="2400" b="1">
                <a:solidFill>
                  <a:srgbClr val="2F2B20"/>
                </a:solidFill>
                <a:latin typeface="Times New Roman"/>
              </a:rPr>
              <a:t>Route of administration : </a:t>
            </a:r>
            <a:r>
              <a:rPr lang="en-US">
                <a:solidFill>
                  <a:srgbClr val="2F2B20"/>
                </a:solidFill>
                <a:latin typeface="Times New Roman"/>
              </a:rPr>
              <a:t>intravenous administration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TextShape 1"/>
          <p:cNvSpPr txBox="1"/>
          <p:nvPr/>
        </p:nvSpPr>
        <p:spPr>
          <a:xfrm>
            <a:off x="357120" y="2428920"/>
            <a:ext cx="7619760" cy="2653920"/>
          </a:xfrm>
          <a:prstGeom prst="rect">
            <a:avLst/>
          </a:prstGeom>
        </p:spPr>
        <p:txBody>
          <a:bodyPr anchor="ctr"/>
          <a:lstStyle/>
          <a:p>
            <a:pPr>
              <a:lnSpc>
                <a:spcPct val="100000"/>
              </a:lnSpc>
            </a:pPr>
            <a:r>
              <a:rPr lang="en-US" sz="2400" b="1">
                <a:solidFill>
                  <a:srgbClr val="2F2B20"/>
                </a:solidFill>
                <a:latin typeface="Times New Roman"/>
              </a:rPr>
              <a:t>Dosage :</a:t>
            </a:r>
            <a:r>
              <a:rPr lang="en-US" sz="1600" b="1">
                <a:solidFill>
                  <a:srgbClr val="2F2B20"/>
                </a:solidFill>
                <a:latin typeface="Times New Roman"/>
              </a:rPr>
              <a:t>
 </a:t>
            </a:r>
            <a:r>
              <a:rPr lang="en-US" sz="1600">
                <a:solidFill>
                  <a:srgbClr val="2F2B20"/>
                </a:solidFill>
                <a:latin typeface="Times New Roman"/>
              </a:rPr>
              <a:t>The recommended total dose is based upon patient weight, not to exceed 100 mg. For patients weighing &gt; 67 kg, the recommended dose administered is 100 mg as a 15 mg intravenous bolus, followed by 50 mg infused over the next 30 minutes, and then 35 mg infused over the next 60 minutes. For patients weighing ≤ 67 kg, the recommended dose is administered as a 15 mg intravenous bolus, followed by 0.75 mg/kg infused over the next 30 minutes not to exceed 50 mg, and then 0.50 mg/kg over the next 60 minutes not to exceed 35 mg. </a:t>
            </a:r>
            <a:r>
              <a:rPr lang="en-US" sz="1600" b="1">
                <a:solidFill>
                  <a:srgbClr val="2F2B20"/>
                </a:solidFill>
                <a:latin typeface="Times New Roman"/>
              </a:rPr>
              <a:t>
</a:t>
            </a:r>
            <a:r>
              <a:rPr lang="en-US" sz="2400" b="1">
                <a:solidFill>
                  <a:srgbClr val="2F2B20"/>
                </a:solidFill>
                <a:latin typeface="Times New Roman"/>
              </a:rPr>
              <a:t>Contraindication : </a:t>
            </a:r>
            <a:r>
              <a:rPr lang="en-US" sz="1600" b="1">
                <a:solidFill>
                  <a:srgbClr val="2F2B20"/>
                </a:solidFill>
                <a:latin typeface="Times New Roman"/>
              </a:rPr>
              <a:t>
</a:t>
            </a:r>
            <a:r>
              <a:rPr lang="en-US" sz="1600">
                <a:solidFill>
                  <a:srgbClr val="2F2B20"/>
                </a:solidFill>
                <a:latin typeface="Times New Roman"/>
              </a:rPr>
              <a:t> allergic, have active internal bleeding, history of stroke, recent brain or spinal surgery (within 3 months), a growth in the brain, abnormal formation of blood vessels, or a certain type of bulging blood vessel (aneurysm), have a heart attack or blood clot in the lung and you also have had recent brain or spinal injury, a history of bleeding problems, or severe uncontrolled high blood pressure</a:t>
            </a:r>
            <a:r>
              <a:rPr lang="en-US" sz="1600" b="1">
                <a:solidFill>
                  <a:srgbClr val="2F2B20"/>
                </a:solidFill>
                <a:latin typeface="Times New Roman"/>
              </a:rPr>
              <a:t>
.</a:t>
            </a:r>
            <a:r>
              <a:rPr lang="en-US" sz="1600">
                <a:solidFill>
                  <a:srgbClr val="2F2B20"/>
                </a:solidFill>
                <a:latin typeface="Times New Roman"/>
              </a:rPr>
              <a:t> </a:t>
            </a:r>
            <a:r>
              <a:rPr lang="en-US" sz="2400" b="1">
                <a:solidFill>
                  <a:srgbClr val="2F2B20"/>
                </a:solidFill>
                <a:latin typeface="Times New Roman"/>
              </a:rPr>
              <a:t>Side effects : </a:t>
            </a:r>
            <a:r>
              <a:rPr lang="en-US" sz="1600" b="1">
                <a:solidFill>
                  <a:srgbClr val="2F2B20"/>
                </a:solidFill>
                <a:latin typeface="Times New Roman"/>
              </a:rPr>
              <a:t>
</a:t>
            </a:r>
            <a:r>
              <a:rPr lang="en-US" sz="1600">
                <a:solidFill>
                  <a:srgbClr val="2F2B20"/>
                </a:solidFill>
                <a:latin typeface="Times New Roman"/>
              </a:rPr>
              <a:t> Severe allergic reactions (rash; hives; difficulty breathing; tightness in the chest; swelling of the mouth, face, lips, or tongue); black or bloody stools; bloody vomit; change in color of your fingers or toes; changes in vision; chills; coughing up blood; decreased amount of urine produced; difficulty breathing or sudden shortness of breath; difficulty swallowing; fast, slow, or irregular heartbeat; fever; hoarseness; numbness in arm or leg; one-sided weakness; pain, redness, or swelling at the injection site; purple skin color; rectal bleeding; seizures; severe bleeding; severe muscle aches or pain; severe stomach pain; sharp or crushing chest pain; speech problems or changes; sudden arm or leg pain; sudden dizziness, fainting, severe headache, or vomiting; unusual or easy bleeding or bruising. 
</a:t>
            </a:r>
            <a:r>
              <a:rPr lang="en-US" sz="2400" b="1">
                <a:solidFill>
                  <a:srgbClr val="2F2B20"/>
                </a:solidFill>
                <a:latin typeface="Times New Roman"/>
              </a:rPr>
              <a:t>Drug interaction </a:t>
            </a:r>
            <a:r>
              <a:rPr lang="en-US" sz="2400">
                <a:solidFill>
                  <a:srgbClr val="2F2B20"/>
                </a:solidFill>
                <a:latin typeface="Times New Roman"/>
              </a:rPr>
              <a:t>:</a:t>
            </a:r>
            <a:r>
              <a:rPr lang="en-US" sz="1600">
                <a:solidFill>
                  <a:srgbClr val="2F2B20"/>
                </a:solidFill>
                <a:latin typeface="Times New Roman"/>
              </a:rPr>
              <a:t>
 A total of 205 drugs (795 brand and generic names) are known to interact with Activase (alteplase).  35 major drug interactions (79 brand and generic names), 164 moderate drug interactions (710 brand and generic names) , 6 minor drug interactions (6 brand and generic names) </a:t>
            </a:r>
            <a:r>
              <a:rPr lang="en-US" sz="4800">
                <a:solidFill>
                  <a:srgbClr val="2F2B20"/>
                </a:solidFill>
                <a:latin typeface="Times New Roman"/>
              </a:rPr>
              <a:t>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TextShape 1"/>
          <p:cNvSpPr txBox="1"/>
          <p:nvPr/>
        </p:nvSpPr>
        <p:spPr>
          <a:xfrm>
            <a:off x="357120" y="2428920"/>
            <a:ext cx="7619760" cy="1142640"/>
          </a:xfrm>
          <a:prstGeom prst="rect">
            <a:avLst/>
          </a:prstGeom>
        </p:spPr>
        <p:txBody>
          <a:bodyPr anchor="ctr"/>
          <a:lstStyle/>
          <a:p>
            <a:pPr>
              <a:lnSpc>
                <a:spcPct val="100000"/>
              </a:lnSpc>
            </a:pPr>
            <a:r>
              <a:rPr lang="en-US" sz="2400" b="1">
                <a:solidFill>
                  <a:srgbClr val="2F2B20"/>
                </a:solidFill>
                <a:latin typeface="Times New Roman"/>
              </a:rPr>
              <a:t>References</a:t>
            </a:r>
            <a:r>
              <a:rPr lang="en-US" sz="2400">
                <a:solidFill>
                  <a:srgbClr val="2F2B20"/>
                </a:solidFill>
                <a:latin typeface="Times New Roman"/>
              </a:rPr>
              <a:t> :
</a:t>
            </a:r>
            <a:r>
              <a:rPr lang="en-US">
                <a:solidFill>
                  <a:srgbClr val="2F2B20"/>
                </a:solidFill>
                <a:latin typeface="Times New Roman"/>
              </a:rPr>
              <a:t>http://www.drugs.com/cdi/activase.html    
http://www.drugs.com/drug-interactions/alteplase,activase-index.html?filter=1 
http://www.rxlist.com/activase-drug.htm </a:t>
            </a:r>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443</Words>
  <Application>Microsoft Macintosh PowerPoint</Application>
  <PresentationFormat>On-screen Show (4:3)</PresentationFormat>
  <Paragraphs>50</Paragraphs>
  <Slides>8</Slides>
  <Notes>0</Notes>
  <HiddenSlides>0</HiddenSlides>
  <MMClips>0</MMClips>
  <ScaleCrop>false</ScaleCrop>
  <HeadingPairs>
    <vt:vector size="4" baseType="variant">
      <vt:variant>
        <vt:lpstr>Theme</vt:lpstr>
      </vt:variant>
      <vt:variant>
        <vt:i4>3</vt:i4>
      </vt:variant>
      <vt:variant>
        <vt:lpstr>Slide Titles</vt:lpstr>
      </vt:variant>
      <vt:variant>
        <vt:i4>8</vt:i4>
      </vt:variant>
    </vt:vector>
  </HeadingPairs>
  <TitlesOfParts>
    <vt:vector size="11" baseType="lpstr">
      <vt:lpstr>Office Theme</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bic2</cp:lastModifiedBy>
  <cp:revision>1</cp:revision>
  <dcterms:modified xsi:type="dcterms:W3CDTF">2015-01-16T09:50:21Z</dcterms:modified>
</cp:coreProperties>
</file>